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18"/>
  </p:notesMasterIdLst>
  <p:sldIdLst>
    <p:sldId id="257" r:id="rId2"/>
    <p:sldId id="269" r:id="rId3"/>
    <p:sldId id="258" r:id="rId4"/>
    <p:sldId id="259" r:id="rId5"/>
    <p:sldId id="260" r:id="rId6"/>
    <p:sldId id="266" r:id="rId7"/>
    <p:sldId id="277" r:id="rId8"/>
    <p:sldId id="278" r:id="rId9"/>
    <p:sldId id="270" r:id="rId10"/>
    <p:sldId id="271" r:id="rId11"/>
    <p:sldId id="272" r:id="rId12"/>
    <p:sldId id="273" r:id="rId13"/>
    <p:sldId id="275" r:id="rId14"/>
    <p:sldId id="267" r:id="rId15"/>
    <p:sldId id="276" r:id="rId16"/>
    <p:sldId id="268"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9322980-3636-8345-B416-543FF8B29A0F}" v="39" dt="2021-12-17T22:49:39.18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847"/>
    <p:restoredTop sz="94582"/>
  </p:normalViewPr>
  <p:slideViewPr>
    <p:cSldViewPr snapToGrid="0" snapToObjects="1" showGuides="1">
      <p:cViewPr varScale="1">
        <p:scale>
          <a:sx n="120" d="100"/>
          <a:sy n="120" d="100"/>
        </p:scale>
        <p:origin x="472"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aran Kumar Sunkara" userId="e959f40a-4a71-4413-aa88-89d051bee05f" providerId="ADAL" clId="{F9322980-3636-8345-B416-543FF8B29A0F}"/>
    <pc:docChg chg="undo custSel addSld delSld modSld sldOrd">
      <pc:chgData name="Charan Kumar Sunkara" userId="e959f40a-4a71-4413-aa88-89d051bee05f" providerId="ADAL" clId="{F9322980-3636-8345-B416-543FF8B29A0F}" dt="2021-12-17T23:39:41.910" v="176" actId="20577"/>
      <pc:docMkLst>
        <pc:docMk/>
      </pc:docMkLst>
      <pc:sldChg chg="addSp modSp">
        <pc:chgData name="Charan Kumar Sunkara" userId="e959f40a-4a71-4413-aa88-89d051bee05f" providerId="ADAL" clId="{F9322980-3636-8345-B416-543FF8B29A0F}" dt="2021-12-17T22:49:39.187" v="137" actId="767"/>
        <pc:sldMkLst>
          <pc:docMk/>
          <pc:sldMk cId="407818404" sldId="257"/>
        </pc:sldMkLst>
        <pc:spChg chg="add mod">
          <ac:chgData name="Charan Kumar Sunkara" userId="e959f40a-4a71-4413-aa88-89d051bee05f" providerId="ADAL" clId="{F9322980-3636-8345-B416-543FF8B29A0F}" dt="2021-12-17T22:49:39.187" v="137" actId="767"/>
          <ac:spMkLst>
            <pc:docMk/>
            <pc:sldMk cId="407818404" sldId="257"/>
            <ac:spMk id="2" creationId="{F262A3D9-4063-D944-A7F0-709EA854FA59}"/>
          </ac:spMkLst>
        </pc:spChg>
      </pc:sldChg>
      <pc:sldChg chg="addSp modSp mod modMedia setBg">
        <pc:chgData name="Charan Kumar Sunkara" userId="e959f40a-4a71-4413-aa88-89d051bee05f" providerId="ADAL" clId="{F9322980-3636-8345-B416-543FF8B29A0F}" dt="2021-12-17T22:31:45.669" v="2"/>
        <pc:sldMkLst>
          <pc:docMk/>
          <pc:sldMk cId="565184169" sldId="258"/>
        </pc:sldMkLst>
        <pc:spChg chg="mod">
          <ac:chgData name="Charan Kumar Sunkara" userId="e959f40a-4a71-4413-aa88-89d051bee05f" providerId="ADAL" clId="{F9322980-3636-8345-B416-543FF8B29A0F}" dt="2021-12-17T22:31:43.552" v="0" actId="26606"/>
          <ac:spMkLst>
            <pc:docMk/>
            <pc:sldMk cId="565184169" sldId="258"/>
            <ac:spMk id="4" creationId="{B0882130-6200-324C-8A79-B506D34288AC}"/>
          </ac:spMkLst>
        </pc:spChg>
        <pc:spChg chg="mod">
          <ac:chgData name="Charan Kumar Sunkara" userId="e959f40a-4a71-4413-aa88-89d051bee05f" providerId="ADAL" clId="{F9322980-3636-8345-B416-543FF8B29A0F}" dt="2021-12-17T22:31:43.552" v="0" actId="26606"/>
          <ac:spMkLst>
            <pc:docMk/>
            <pc:sldMk cId="565184169" sldId="258"/>
            <ac:spMk id="5" creationId="{F57E7746-DDC4-614A-A7D1-B72950AB5208}"/>
          </ac:spMkLst>
        </pc:spChg>
        <pc:spChg chg="add">
          <ac:chgData name="Charan Kumar Sunkara" userId="e959f40a-4a71-4413-aa88-89d051bee05f" providerId="ADAL" clId="{F9322980-3636-8345-B416-543FF8B29A0F}" dt="2021-12-17T22:31:43.552" v="0" actId="26606"/>
          <ac:spMkLst>
            <pc:docMk/>
            <pc:sldMk cId="565184169" sldId="258"/>
            <ac:spMk id="11" creationId="{C1DD1A8A-57D5-4A81-AD04-532B043C5611}"/>
          </ac:spMkLst>
        </pc:spChg>
        <pc:spChg chg="add">
          <ac:chgData name="Charan Kumar Sunkara" userId="e959f40a-4a71-4413-aa88-89d051bee05f" providerId="ADAL" clId="{F9322980-3636-8345-B416-543FF8B29A0F}" dt="2021-12-17T22:31:43.552" v="0" actId="26606"/>
          <ac:spMkLst>
            <pc:docMk/>
            <pc:sldMk cId="565184169" sldId="258"/>
            <ac:spMk id="13" creationId="{007891EC-4501-44ED-A8C8-B11B6DB767AB}"/>
          </ac:spMkLst>
        </pc:spChg>
        <pc:picChg chg="add mod">
          <ac:chgData name="Charan Kumar Sunkara" userId="e959f40a-4a71-4413-aa88-89d051bee05f" providerId="ADAL" clId="{F9322980-3636-8345-B416-543FF8B29A0F}" dt="2021-12-17T22:31:45.669" v="2"/>
          <ac:picMkLst>
            <pc:docMk/>
            <pc:sldMk cId="565184169" sldId="258"/>
            <ac:picMk id="7" creationId="{8B3435BA-2956-43DE-A562-2E095585FDFC}"/>
          </ac:picMkLst>
        </pc:picChg>
      </pc:sldChg>
      <pc:sldChg chg="addSp delSp modSp mod setBg">
        <pc:chgData name="Charan Kumar Sunkara" userId="e959f40a-4a71-4413-aa88-89d051bee05f" providerId="ADAL" clId="{F9322980-3636-8345-B416-543FF8B29A0F}" dt="2021-12-17T22:34:19.376" v="17" actId="26606"/>
        <pc:sldMkLst>
          <pc:docMk/>
          <pc:sldMk cId="916806505" sldId="259"/>
        </pc:sldMkLst>
        <pc:spChg chg="mod">
          <ac:chgData name="Charan Kumar Sunkara" userId="e959f40a-4a71-4413-aa88-89d051bee05f" providerId="ADAL" clId="{F9322980-3636-8345-B416-543FF8B29A0F}" dt="2021-12-17T22:34:19.376" v="17" actId="26606"/>
          <ac:spMkLst>
            <pc:docMk/>
            <pc:sldMk cId="916806505" sldId="259"/>
            <ac:spMk id="2" creationId="{6EFFE0B3-6566-3F48-9291-A6A8E30E2D62}"/>
          </ac:spMkLst>
        </pc:spChg>
        <pc:spChg chg="del mod">
          <ac:chgData name="Charan Kumar Sunkara" userId="e959f40a-4a71-4413-aa88-89d051bee05f" providerId="ADAL" clId="{F9322980-3636-8345-B416-543FF8B29A0F}" dt="2021-12-17T22:34:19.376" v="17" actId="26606"/>
          <ac:spMkLst>
            <pc:docMk/>
            <pc:sldMk cId="916806505" sldId="259"/>
            <ac:spMk id="5" creationId="{C69252C7-A6C4-2849-AD0F-63A6BD9AFA47}"/>
          </ac:spMkLst>
        </pc:spChg>
        <pc:spChg chg="mod">
          <ac:chgData name="Charan Kumar Sunkara" userId="e959f40a-4a71-4413-aa88-89d051bee05f" providerId="ADAL" clId="{F9322980-3636-8345-B416-543FF8B29A0F}" dt="2021-12-17T22:34:19.376" v="17" actId="26606"/>
          <ac:spMkLst>
            <pc:docMk/>
            <pc:sldMk cId="916806505" sldId="259"/>
            <ac:spMk id="16" creationId="{4603F0F3-CF76-774D-86D8-DB88B362524A}"/>
          </ac:spMkLst>
        </pc:spChg>
        <pc:graphicFrameChg chg="add">
          <ac:chgData name="Charan Kumar Sunkara" userId="e959f40a-4a71-4413-aa88-89d051bee05f" providerId="ADAL" clId="{F9322980-3636-8345-B416-543FF8B29A0F}" dt="2021-12-17T22:34:19.376" v="17" actId="26606"/>
          <ac:graphicFrameMkLst>
            <pc:docMk/>
            <pc:sldMk cId="916806505" sldId="259"/>
            <ac:graphicFrameMk id="18" creationId="{F41DD8C5-4F37-405D-B7FA-B6D8BE934430}"/>
          </ac:graphicFrameMkLst>
        </pc:graphicFrameChg>
        <pc:picChg chg="add">
          <ac:chgData name="Charan Kumar Sunkara" userId="e959f40a-4a71-4413-aa88-89d051bee05f" providerId="ADAL" clId="{F9322980-3636-8345-B416-543FF8B29A0F}" dt="2021-12-17T22:34:19.376" v="17" actId="26606"/>
          <ac:picMkLst>
            <pc:docMk/>
            <pc:sldMk cId="916806505" sldId="259"/>
            <ac:picMk id="19" creationId="{256A06DB-7C8C-491B-86F8-DF3C3B5F32EE}"/>
          </ac:picMkLst>
        </pc:picChg>
      </pc:sldChg>
      <pc:sldChg chg="addSp modSp mod setBg">
        <pc:chgData name="Charan Kumar Sunkara" userId="e959f40a-4a71-4413-aa88-89d051bee05f" providerId="ADAL" clId="{F9322980-3636-8345-B416-543FF8B29A0F}" dt="2021-12-17T22:34:44.408" v="18" actId="26606"/>
        <pc:sldMkLst>
          <pc:docMk/>
          <pc:sldMk cId="3397677549" sldId="266"/>
        </pc:sldMkLst>
        <pc:spChg chg="mod">
          <ac:chgData name="Charan Kumar Sunkara" userId="e959f40a-4a71-4413-aa88-89d051bee05f" providerId="ADAL" clId="{F9322980-3636-8345-B416-543FF8B29A0F}" dt="2021-12-17T22:34:44.408" v="18" actId="26606"/>
          <ac:spMkLst>
            <pc:docMk/>
            <pc:sldMk cId="3397677549" sldId="266"/>
            <ac:spMk id="2" creationId="{88DBE833-A922-5747-A36B-4314D3116822}"/>
          </ac:spMkLst>
        </pc:spChg>
        <pc:spChg chg="mod">
          <ac:chgData name="Charan Kumar Sunkara" userId="e959f40a-4a71-4413-aa88-89d051bee05f" providerId="ADAL" clId="{F9322980-3636-8345-B416-543FF8B29A0F}" dt="2021-12-17T22:34:44.408" v="18" actId="26606"/>
          <ac:spMkLst>
            <pc:docMk/>
            <pc:sldMk cId="3397677549" sldId="266"/>
            <ac:spMk id="3" creationId="{38F3A7AD-BFCA-B14B-8363-A4C1A4B746A2}"/>
          </ac:spMkLst>
        </pc:spChg>
        <pc:spChg chg="mod">
          <ac:chgData name="Charan Kumar Sunkara" userId="e959f40a-4a71-4413-aa88-89d051bee05f" providerId="ADAL" clId="{F9322980-3636-8345-B416-543FF8B29A0F}" dt="2021-12-17T22:34:44.408" v="18" actId="26606"/>
          <ac:spMkLst>
            <pc:docMk/>
            <pc:sldMk cId="3397677549" sldId="266"/>
            <ac:spMk id="8" creationId="{1E758566-FAE7-1B41-AABE-FDB3CDFB0BC2}"/>
          </ac:spMkLst>
        </pc:spChg>
        <pc:spChg chg="add">
          <ac:chgData name="Charan Kumar Sunkara" userId="e959f40a-4a71-4413-aa88-89d051bee05f" providerId="ADAL" clId="{F9322980-3636-8345-B416-543FF8B29A0F}" dt="2021-12-17T22:34:44.408" v="18" actId="26606"/>
          <ac:spMkLst>
            <pc:docMk/>
            <pc:sldMk cId="3397677549" sldId="266"/>
            <ac:spMk id="14" creationId="{80DF40B2-80F7-4E71-B46C-284163F3654A}"/>
          </ac:spMkLst>
        </pc:spChg>
        <pc:picChg chg="add">
          <ac:chgData name="Charan Kumar Sunkara" userId="e959f40a-4a71-4413-aa88-89d051bee05f" providerId="ADAL" clId="{F9322980-3636-8345-B416-543FF8B29A0F}" dt="2021-12-17T22:34:44.408" v="18" actId="26606"/>
          <ac:picMkLst>
            <pc:docMk/>
            <pc:sldMk cId="3397677549" sldId="266"/>
            <ac:picMk id="10" creationId="{48D24B75-8C29-4B39-8744-EEB5216C7C5C}"/>
          </ac:picMkLst>
        </pc:picChg>
      </pc:sldChg>
      <pc:sldChg chg="addSp modSp mod setBg">
        <pc:chgData name="Charan Kumar Sunkara" userId="e959f40a-4a71-4413-aa88-89d051bee05f" providerId="ADAL" clId="{F9322980-3636-8345-B416-543FF8B29A0F}" dt="2021-12-17T23:39:07.626" v="172" actId="20577"/>
        <pc:sldMkLst>
          <pc:docMk/>
          <pc:sldMk cId="4137366949" sldId="267"/>
        </pc:sldMkLst>
        <pc:spChg chg="mod">
          <ac:chgData name="Charan Kumar Sunkara" userId="e959f40a-4a71-4413-aa88-89d051bee05f" providerId="ADAL" clId="{F9322980-3636-8345-B416-543FF8B29A0F}" dt="2021-12-17T22:42:52.523" v="102" actId="26606"/>
          <ac:spMkLst>
            <pc:docMk/>
            <pc:sldMk cId="4137366949" sldId="267"/>
            <ac:spMk id="2" creationId="{88DBE833-A922-5747-A36B-4314D3116822}"/>
          </ac:spMkLst>
        </pc:spChg>
        <pc:spChg chg="mod">
          <ac:chgData name="Charan Kumar Sunkara" userId="e959f40a-4a71-4413-aa88-89d051bee05f" providerId="ADAL" clId="{F9322980-3636-8345-B416-543FF8B29A0F}" dt="2021-12-17T23:39:07.626" v="172" actId="20577"/>
          <ac:spMkLst>
            <pc:docMk/>
            <pc:sldMk cId="4137366949" sldId="267"/>
            <ac:spMk id="3" creationId="{38F3A7AD-BFCA-B14B-8363-A4C1A4B746A2}"/>
          </ac:spMkLst>
        </pc:spChg>
        <pc:spChg chg="mod">
          <ac:chgData name="Charan Kumar Sunkara" userId="e959f40a-4a71-4413-aa88-89d051bee05f" providerId="ADAL" clId="{F9322980-3636-8345-B416-543FF8B29A0F}" dt="2021-12-17T22:42:52.523" v="102" actId="26606"/>
          <ac:spMkLst>
            <pc:docMk/>
            <pc:sldMk cId="4137366949" sldId="267"/>
            <ac:spMk id="8" creationId="{1E758566-FAE7-1B41-AABE-FDB3CDFB0BC2}"/>
          </ac:spMkLst>
        </pc:spChg>
        <pc:picChg chg="add">
          <ac:chgData name="Charan Kumar Sunkara" userId="e959f40a-4a71-4413-aa88-89d051bee05f" providerId="ADAL" clId="{F9322980-3636-8345-B416-543FF8B29A0F}" dt="2021-12-17T22:42:52.523" v="102" actId="26606"/>
          <ac:picMkLst>
            <pc:docMk/>
            <pc:sldMk cId="4137366949" sldId="267"/>
            <ac:picMk id="10" creationId="{31AC9C80-CF93-4FF9-AEB7-5385252858A5}"/>
          </ac:picMkLst>
        </pc:picChg>
        <pc:cxnChg chg="add">
          <ac:chgData name="Charan Kumar Sunkara" userId="e959f40a-4a71-4413-aa88-89d051bee05f" providerId="ADAL" clId="{F9322980-3636-8345-B416-543FF8B29A0F}" dt="2021-12-17T22:42:52.523" v="102" actId="26606"/>
          <ac:cxnSpMkLst>
            <pc:docMk/>
            <pc:sldMk cId="4137366949" sldId="267"/>
            <ac:cxnSpMk id="14" creationId="{A7F400EE-A8A5-48AF-B4D6-291B52C6F0B0}"/>
          </ac:cxnSpMkLst>
        </pc:cxnChg>
      </pc:sldChg>
      <pc:sldChg chg="del">
        <pc:chgData name="Charan Kumar Sunkara" userId="e959f40a-4a71-4413-aa88-89d051bee05f" providerId="ADAL" clId="{F9322980-3636-8345-B416-543FF8B29A0F}" dt="2021-12-17T23:20:44.422" v="138" actId="2696"/>
        <pc:sldMkLst>
          <pc:docMk/>
          <pc:sldMk cId="516893856" sldId="274"/>
        </pc:sldMkLst>
      </pc:sldChg>
      <pc:sldChg chg="modSp new mod">
        <pc:chgData name="Charan Kumar Sunkara" userId="e959f40a-4a71-4413-aa88-89d051bee05f" providerId="ADAL" clId="{F9322980-3636-8345-B416-543FF8B29A0F}" dt="2021-12-17T23:39:41.910" v="176" actId="20577"/>
        <pc:sldMkLst>
          <pc:docMk/>
          <pc:sldMk cId="4078663352" sldId="275"/>
        </pc:sldMkLst>
        <pc:spChg chg="mod">
          <ac:chgData name="Charan Kumar Sunkara" userId="e959f40a-4a71-4413-aa88-89d051bee05f" providerId="ADAL" clId="{F9322980-3636-8345-B416-543FF8B29A0F}" dt="2021-12-17T22:36:20.669" v="49" actId="20577"/>
          <ac:spMkLst>
            <pc:docMk/>
            <pc:sldMk cId="4078663352" sldId="275"/>
            <ac:spMk id="2" creationId="{769C9EBC-AC01-3141-8878-4E12958CDC22}"/>
          </ac:spMkLst>
        </pc:spChg>
        <pc:spChg chg="mod">
          <ac:chgData name="Charan Kumar Sunkara" userId="e959f40a-4a71-4413-aa88-89d051bee05f" providerId="ADAL" clId="{F9322980-3636-8345-B416-543FF8B29A0F}" dt="2021-12-17T23:39:41.910" v="176" actId="20577"/>
          <ac:spMkLst>
            <pc:docMk/>
            <pc:sldMk cId="4078663352" sldId="275"/>
            <ac:spMk id="3" creationId="{540019EA-A92C-AD46-A263-6BB0E3E76834}"/>
          </ac:spMkLst>
        </pc:spChg>
      </pc:sldChg>
      <pc:sldChg chg="modSp new mod ord">
        <pc:chgData name="Charan Kumar Sunkara" userId="e959f40a-4a71-4413-aa88-89d051bee05f" providerId="ADAL" clId="{F9322980-3636-8345-B416-543FF8B29A0F}" dt="2021-12-17T23:23:23.165" v="139" actId="20578"/>
        <pc:sldMkLst>
          <pc:docMk/>
          <pc:sldMk cId="4026720077" sldId="276"/>
        </pc:sldMkLst>
        <pc:spChg chg="mod">
          <ac:chgData name="Charan Kumar Sunkara" userId="e959f40a-4a71-4413-aa88-89d051bee05f" providerId="ADAL" clId="{F9322980-3636-8345-B416-543FF8B29A0F}" dt="2021-12-17T22:37:28.727" v="70" actId="20577"/>
          <ac:spMkLst>
            <pc:docMk/>
            <pc:sldMk cId="4026720077" sldId="276"/>
            <ac:spMk id="2" creationId="{EB9F6E8F-5A32-7E41-9437-04FAB01DD386}"/>
          </ac:spMkLst>
        </pc:spChg>
        <pc:spChg chg="mod">
          <ac:chgData name="Charan Kumar Sunkara" userId="e959f40a-4a71-4413-aa88-89d051bee05f" providerId="ADAL" clId="{F9322980-3636-8345-B416-543FF8B29A0F}" dt="2021-12-17T22:37:47.183" v="71"/>
          <ac:spMkLst>
            <pc:docMk/>
            <pc:sldMk cId="4026720077" sldId="276"/>
            <ac:spMk id="3" creationId="{7988DC02-594F-BF47-B7CC-3D7636ED22D0}"/>
          </ac:spMkLst>
        </pc:spChg>
      </pc:sldChg>
      <pc:sldChg chg="addSp delSp modSp new mod">
        <pc:chgData name="Charan Kumar Sunkara" userId="e959f40a-4a71-4413-aa88-89d051bee05f" providerId="ADAL" clId="{F9322980-3636-8345-B416-543FF8B29A0F}" dt="2021-12-17T22:39:22.379" v="76" actId="1076"/>
        <pc:sldMkLst>
          <pc:docMk/>
          <pc:sldMk cId="1833319550" sldId="277"/>
        </pc:sldMkLst>
        <pc:spChg chg="mod">
          <ac:chgData name="Charan Kumar Sunkara" userId="e959f40a-4a71-4413-aa88-89d051bee05f" providerId="ADAL" clId="{F9322980-3636-8345-B416-543FF8B29A0F}" dt="2021-12-17T22:39:06.003" v="73"/>
          <ac:spMkLst>
            <pc:docMk/>
            <pc:sldMk cId="1833319550" sldId="277"/>
            <ac:spMk id="2" creationId="{44AD6A46-14E9-F446-A789-17EEE495795D}"/>
          </ac:spMkLst>
        </pc:spChg>
        <pc:spChg chg="del">
          <ac:chgData name="Charan Kumar Sunkara" userId="e959f40a-4a71-4413-aa88-89d051bee05f" providerId="ADAL" clId="{F9322980-3636-8345-B416-543FF8B29A0F}" dt="2021-12-17T22:39:15.198" v="74"/>
          <ac:spMkLst>
            <pc:docMk/>
            <pc:sldMk cId="1833319550" sldId="277"/>
            <ac:spMk id="3" creationId="{84D7B44F-2A19-5E4A-B1A4-2C93E94BF2F5}"/>
          </ac:spMkLst>
        </pc:spChg>
        <pc:picChg chg="add mod">
          <ac:chgData name="Charan Kumar Sunkara" userId="e959f40a-4a71-4413-aa88-89d051bee05f" providerId="ADAL" clId="{F9322980-3636-8345-B416-543FF8B29A0F}" dt="2021-12-17T22:39:22.379" v="76" actId="1076"/>
          <ac:picMkLst>
            <pc:docMk/>
            <pc:sldMk cId="1833319550" sldId="277"/>
            <ac:picMk id="5" creationId="{B1BDBB6C-02C6-214B-9C78-6C484834609A}"/>
          </ac:picMkLst>
        </pc:picChg>
      </pc:sldChg>
      <pc:sldChg chg="modSp new del mod">
        <pc:chgData name="Charan Kumar Sunkara" userId="e959f40a-4a71-4413-aa88-89d051bee05f" providerId="ADAL" clId="{F9322980-3636-8345-B416-543FF8B29A0F}" dt="2021-12-17T22:40:00.896" v="82" actId="680"/>
        <pc:sldMkLst>
          <pc:docMk/>
          <pc:sldMk cId="1705980124" sldId="278"/>
        </pc:sldMkLst>
        <pc:spChg chg="mod">
          <ac:chgData name="Charan Kumar Sunkara" userId="e959f40a-4a71-4413-aa88-89d051bee05f" providerId="ADAL" clId="{F9322980-3636-8345-B416-543FF8B29A0F}" dt="2021-12-17T22:40:00.229" v="81"/>
          <ac:spMkLst>
            <pc:docMk/>
            <pc:sldMk cId="1705980124" sldId="278"/>
            <ac:spMk id="2" creationId="{5BEEE6B1-5B04-6248-8AA4-07C265921C6F}"/>
          </ac:spMkLst>
        </pc:spChg>
      </pc:sldChg>
      <pc:sldChg chg="addSp delSp modSp new mod setBg">
        <pc:chgData name="Charan Kumar Sunkara" userId="e959f40a-4a71-4413-aa88-89d051bee05f" providerId="ADAL" clId="{F9322980-3636-8345-B416-543FF8B29A0F}" dt="2021-12-17T22:41:24.962" v="101" actId="26606"/>
        <pc:sldMkLst>
          <pc:docMk/>
          <pc:sldMk cId="3243136253" sldId="278"/>
        </pc:sldMkLst>
        <pc:spChg chg="mod ord">
          <ac:chgData name="Charan Kumar Sunkara" userId="e959f40a-4a71-4413-aa88-89d051bee05f" providerId="ADAL" clId="{F9322980-3636-8345-B416-543FF8B29A0F}" dt="2021-12-17T22:41:24.962" v="101" actId="26606"/>
          <ac:spMkLst>
            <pc:docMk/>
            <pc:sldMk cId="3243136253" sldId="278"/>
            <ac:spMk id="2" creationId="{51B45A17-065A-464C-9535-81BEADAC62D1}"/>
          </ac:spMkLst>
        </pc:spChg>
        <pc:spChg chg="del">
          <ac:chgData name="Charan Kumar Sunkara" userId="e959f40a-4a71-4413-aa88-89d051bee05f" providerId="ADAL" clId="{F9322980-3636-8345-B416-543FF8B29A0F}" dt="2021-12-17T22:40:40.669" v="86"/>
          <ac:spMkLst>
            <pc:docMk/>
            <pc:sldMk cId="3243136253" sldId="278"/>
            <ac:spMk id="3" creationId="{30C3FAF6-663F-F04D-AF4C-B67A2F4F8A93}"/>
          </ac:spMkLst>
        </pc:spChg>
        <pc:spChg chg="mod ord">
          <ac:chgData name="Charan Kumar Sunkara" userId="e959f40a-4a71-4413-aa88-89d051bee05f" providerId="ADAL" clId="{F9322980-3636-8345-B416-543FF8B29A0F}" dt="2021-12-17T22:41:24.962" v="101" actId="26606"/>
          <ac:spMkLst>
            <pc:docMk/>
            <pc:sldMk cId="3243136253" sldId="278"/>
            <ac:spMk id="4" creationId="{2E640031-870E-1141-9483-4A82BDBBE906}"/>
          </ac:spMkLst>
        </pc:spChg>
        <pc:spChg chg="add">
          <ac:chgData name="Charan Kumar Sunkara" userId="e959f40a-4a71-4413-aa88-89d051bee05f" providerId="ADAL" clId="{F9322980-3636-8345-B416-543FF8B29A0F}" dt="2021-12-17T22:41:24.962" v="101" actId="26606"/>
          <ac:spMkLst>
            <pc:docMk/>
            <pc:sldMk cId="3243136253" sldId="278"/>
            <ac:spMk id="11" creationId="{A5711A0E-A428-4ED1-96CB-33D69FD842E4}"/>
          </ac:spMkLst>
        </pc:spChg>
        <pc:picChg chg="add mod">
          <ac:chgData name="Charan Kumar Sunkara" userId="e959f40a-4a71-4413-aa88-89d051bee05f" providerId="ADAL" clId="{F9322980-3636-8345-B416-543FF8B29A0F}" dt="2021-12-17T22:41:24.962" v="101" actId="26606"/>
          <ac:picMkLst>
            <pc:docMk/>
            <pc:sldMk cId="3243136253" sldId="278"/>
            <ac:picMk id="5" creationId="{EE20B5EB-2E74-FC4C-B07E-B942DDFF30AA}"/>
          </ac:picMkLst>
        </pc:picChg>
        <pc:picChg chg="add mod">
          <ac:chgData name="Charan Kumar Sunkara" userId="e959f40a-4a71-4413-aa88-89d051bee05f" providerId="ADAL" clId="{F9322980-3636-8345-B416-543FF8B29A0F}" dt="2021-12-17T22:41:24.962" v="101" actId="26606"/>
          <ac:picMkLst>
            <pc:docMk/>
            <pc:sldMk cId="3243136253" sldId="278"/>
            <ac:picMk id="6" creationId="{A6FD04E7-D317-464F-834E-9452F247A9A9}"/>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048B6E2-7F1D-452B-A9F3-F0B1E0F1B892}" type="doc">
      <dgm:prSet loTypeId="urn:microsoft.com/office/officeart/2005/8/layout/vList2" loCatId="list" qsTypeId="urn:microsoft.com/office/officeart/2005/8/quickstyle/simple5" qsCatId="simple" csTypeId="urn:microsoft.com/office/officeart/2005/8/colors/colorful5" csCatId="colorful"/>
      <dgm:spPr/>
      <dgm:t>
        <a:bodyPr/>
        <a:lstStyle/>
        <a:p>
          <a:endParaRPr lang="en-US"/>
        </a:p>
      </dgm:t>
    </dgm:pt>
    <dgm:pt modelId="{7AA05F25-C166-46A3-87A1-5E904AA21BA4}">
      <dgm:prSet/>
      <dgm:spPr/>
      <dgm:t>
        <a:bodyPr/>
        <a:lstStyle/>
        <a:p>
          <a:r>
            <a:rPr lang="en-US"/>
            <a:t>Some of the aspects we are interested in looking at is:</a:t>
          </a:r>
        </a:p>
      </dgm:t>
    </dgm:pt>
    <dgm:pt modelId="{56AED246-F41B-4F56-ABDE-7AD400451D1C}" type="parTrans" cxnId="{87D3406B-C8FE-4149-A75F-51DF7783F9C5}">
      <dgm:prSet/>
      <dgm:spPr/>
      <dgm:t>
        <a:bodyPr/>
        <a:lstStyle/>
        <a:p>
          <a:endParaRPr lang="en-US"/>
        </a:p>
      </dgm:t>
    </dgm:pt>
    <dgm:pt modelId="{739CB0EA-356B-4DC8-A14B-520991E4F0D6}" type="sibTrans" cxnId="{87D3406B-C8FE-4149-A75F-51DF7783F9C5}">
      <dgm:prSet/>
      <dgm:spPr/>
      <dgm:t>
        <a:bodyPr/>
        <a:lstStyle/>
        <a:p>
          <a:endParaRPr lang="en-US"/>
        </a:p>
      </dgm:t>
    </dgm:pt>
    <dgm:pt modelId="{00E2F64D-F1DE-4C1B-B8F9-853A35907225}">
      <dgm:prSet/>
      <dgm:spPr/>
      <dgm:t>
        <a:bodyPr/>
        <a:lstStyle/>
        <a:p>
          <a:r>
            <a:rPr lang="en-US"/>
            <a:t>Visualizing the trends of wildfires over the 7years period.</a:t>
          </a:r>
        </a:p>
      </dgm:t>
    </dgm:pt>
    <dgm:pt modelId="{25A5EB45-2C61-4018-8843-CA1DF9594022}" type="parTrans" cxnId="{FBC6CE3A-392F-40E3-A83F-9517295EF932}">
      <dgm:prSet/>
      <dgm:spPr/>
      <dgm:t>
        <a:bodyPr/>
        <a:lstStyle/>
        <a:p>
          <a:endParaRPr lang="en-US"/>
        </a:p>
      </dgm:t>
    </dgm:pt>
    <dgm:pt modelId="{F1CE0870-E600-4107-8274-889AEEF1C98C}" type="sibTrans" cxnId="{FBC6CE3A-392F-40E3-A83F-9517295EF932}">
      <dgm:prSet/>
      <dgm:spPr/>
      <dgm:t>
        <a:bodyPr/>
        <a:lstStyle/>
        <a:p>
          <a:endParaRPr lang="en-US"/>
        </a:p>
      </dgm:t>
    </dgm:pt>
    <dgm:pt modelId="{7D2809F9-4AD3-4B86-8355-2AEAF88C26FA}">
      <dgm:prSet/>
      <dgm:spPr/>
      <dgm:t>
        <a:bodyPr/>
        <a:lstStyle/>
        <a:p>
          <a:r>
            <a:rPr lang="en-US"/>
            <a:t>Highlighting some common causes of the wildfires.</a:t>
          </a:r>
        </a:p>
      </dgm:t>
    </dgm:pt>
    <dgm:pt modelId="{9C111E25-D602-4EDA-827C-08E316B4D008}" type="parTrans" cxnId="{F9164FE9-7431-40FC-9F6E-47DCDE9B20D5}">
      <dgm:prSet/>
      <dgm:spPr/>
      <dgm:t>
        <a:bodyPr/>
        <a:lstStyle/>
        <a:p>
          <a:endParaRPr lang="en-US"/>
        </a:p>
      </dgm:t>
    </dgm:pt>
    <dgm:pt modelId="{A4562082-B0B7-42A6-B173-B8B924C69262}" type="sibTrans" cxnId="{F9164FE9-7431-40FC-9F6E-47DCDE9B20D5}">
      <dgm:prSet/>
      <dgm:spPr/>
      <dgm:t>
        <a:bodyPr/>
        <a:lstStyle/>
        <a:p>
          <a:endParaRPr lang="en-US"/>
        </a:p>
      </dgm:t>
    </dgm:pt>
    <dgm:pt modelId="{366F83C1-F6B7-1143-BFDA-E2332539036F}" type="pres">
      <dgm:prSet presAssocID="{0048B6E2-7F1D-452B-A9F3-F0B1E0F1B892}" presName="linear" presStyleCnt="0">
        <dgm:presLayoutVars>
          <dgm:animLvl val="lvl"/>
          <dgm:resizeHandles val="exact"/>
        </dgm:presLayoutVars>
      </dgm:prSet>
      <dgm:spPr/>
    </dgm:pt>
    <dgm:pt modelId="{087FAC8F-AA01-AC4E-BCE8-FE08E49C3932}" type="pres">
      <dgm:prSet presAssocID="{7AA05F25-C166-46A3-87A1-5E904AA21BA4}" presName="parentText" presStyleLbl="node1" presStyleIdx="0" presStyleCnt="1">
        <dgm:presLayoutVars>
          <dgm:chMax val="0"/>
          <dgm:bulletEnabled val="1"/>
        </dgm:presLayoutVars>
      </dgm:prSet>
      <dgm:spPr/>
    </dgm:pt>
    <dgm:pt modelId="{997F230D-76EB-0248-9FE9-641513C62E21}" type="pres">
      <dgm:prSet presAssocID="{7AA05F25-C166-46A3-87A1-5E904AA21BA4}" presName="childText" presStyleLbl="revTx" presStyleIdx="0" presStyleCnt="1">
        <dgm:presLayoutVars>
          <dgm:bulletEnabled val="1"/>
        </dgm:presLayoutVars>
      </dgm:prSet>
      <dgm:spPr/>
    </dgm:pt>
  </dgm:ptLst>
  <dgm:cxnLst>
    <dgm:cxn modelId="{772E901C-1F54-E14A-8E7B-E8B72FA56205}" type="presOf" srcId="{7AA05F25-C166-46A3-87A1-5E904AA21BA4}" destId="{087FAC8F-AA01-AC4E-BCE8-FE08E49C3932}" srcOrd="0" destOrd="0" presId="urn:microsoft.com/office/officeart/2005/8/layout/vList2"/>
    <dgm:cxn modelId="{FBC6CE3A-392F-40E3-A83F-9517295EF932}" srcId="{7AA05F25-C166-46A3-87A1-5E904AA21BA4}" destId="{00E2F64D-F1DE-4C1B-B8F9-853A35907225}" srcOrd="0" destOrd="0" parTransId="{25A5EB45-2C61-4018-8843-CA1DF9594022}" sibTransId="{F1CE0870-E600-4107-8274-889AEEF1C98C}"/>
    <dgm:cxn modelId="{87D3406B-C8FE-4149-A75F-51DF7783F9C5}" srcId="{0048B6E2-7F1D-452B-A9F3-F0B1E0F1B892}" destId="{7AA05F25-C166-46A3-87A1-5E904AA21BA4}" srcOrd="0" destOrd="0" parTransId="{56AED246-F41B-4F56-ABDE-7AD400451D1C}" sibTransId="{739CB0EA-356B-4DC8-A14B-520991E4F0D6}"/>
    <dgm:cxn modelId="{3E2EDF6B-1C16-2C4E-B4DA-5A9845E87207}" type="presOf" srcId="{7D2809F9-4AD3-4B86-8355-2AEAF88C26FA}" destId="{997F230D-76EB-0248-9FE9-641513C62E21}" srcOrd="0" destOrd="1" presId="urn:microsoft.com/office/officeart/2005/8/layout/vList2"/>
    <dgm:cxn modelId="{DA49108A-8EE4-F449-BE40-2887009CF9A1}" type="presOf" srcId="{0048B6E2-7F1D-452B-A9F3-F0B1E0F1B892}" destId="{366F83C1-F6B7-1143-BFDA-E2332539036F}" srcOrd="0" destOrd="0" presId="urn:microsoft.com/office/officeart/2005/8/layout/vList2"/>
    <dgm:cxn modelId="{4E29D2AD-DF4F-AC49-995D-9B3E9E21A01E}" type="presOf" srcId="{00E2F64D-F1DE-4C1B-B8F9-853A35907225}" destId="{997F230D-76EB-0248-9FE9-641513C62E21}" srcOrd="0" destOrd="0" presId="urn:microsoft.com/office/officeart/2005/8/layout/vList2"/>
    <dgm:cxn modelId="{F9164FE9-7431-40FC-9F6E-47DCDE9B20D5}" srcId="{7AA05F25-C166-46A3-87A1-5E904AA21BA4}" destId="{7D2809F9-4AD3-4B86-8355-2AEAF88C26FA}" srcOrd="1" destOrd="0" parTransId="{9C111E25-D602-4EDA-827C-08E316B4D008}" sibTransId="{A4562082-B0B7-42A6-B173-B8B924C69262}"/>
    <dgm:cxn modelId="{E0A64FDB-03AD-054A-810F-6737B02D288A}" type="presParOf" srcId="{366F83C1-F6B7-1143-BFDA-E2332539036F}" destId="{087FAC8F-AA01-AC4E-BCE8-FE08E49C3932}" srcOrd="0" destOrd="0" presId="urn:microsoft.com/office/officeart/2005/8/layout/vList2"/>
    <dgm:cxn modelId="{179CE5C1-F087-5D47-AC21-BDB254FD8ACB}" type="presParOf" srcId="{366F83C1-F6B7-1143-BFDA-E2332539036F}" destId="{997F230D-76EB-0248-9FE9-641513C62E21}" srcOrd="1"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87FAC8F-AA01-AC4E-BCE8-FE08E49C3932}">
      <dsp:nvSpPr>
        <dsp:cNvPr id="0" name=""/>
        <dsp:cNvSpPr/>
      </dsp:nvSpPr>
      <dsp:spPr>
        <a:xfrm>
          <a:off x="0" y="274194"/>
          <a:ext cx="6586489" cy="1467180"/>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l" defTabSz="1689100">
            <a:lnSpc>
              <a:spcPct val="90000"/>
            </a:lnSpc>
            <a:spcBef>
              <a:spcPct val="0"/>
            </a:spcBef>
            <a:spcAft>
              <a:spcPct val="35000"/>
            </a:spcAft>
            <a:buNone/>
          </a:pPr>
          <a:r>
            <a:rPr lang="en-US" sz="3800" kern="1200"/>
            <a:t>Some of the aspects we are interested in looking at is:</a:t>
          </a:r>
        </a:p>
      </dsp:txBody>
      <dsp:txXfrm>
        <a:off x="71622" y="345816"/>
        <a:ext cx="6443245" cy="1323936"/>
      </dsp:txXfrm>
    </dsp:sp>
    <dsp:sp modelId="{997F230D-76EB-0248-9FE9-641513C62E21}">
      <dsp:nvSpPr>
        <dsp:cNvPr id="0" name=""/>
        <dsp:cNvSpPr/>
      </dsp:nvSpPr>
      <dsp:spPr>
        <a:xfrm>
          <a:off x="0" y="1741374"/>
          <a:ext cx="6586489" cy="17698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9121" tIns="48260" rIns="270256" bIns="48260" numCol="1" spcCol="1270" anchor="t" anchorCtr="0">
          <a:noAutofit/>
        </a:bodyPr>
        <a:lstStyle/>
        <a:p>
          <a:pPr marL="285750" lvl="1" indent="-285750" algn="l" defTabSz="1333500">
            <a:lnSpc>
              <a:spcPct val="90000"/>
            </a:lnSpc>
            <a:spcBef>
              <a:spcPct val="0"/>
            </a:spcBef>
            <a:spcAft>
              <a:spcPct val="20000"/>
            </a:spcAft>
            <a:buChar char="•"/>
          </a:pPr>
          <a:r>
            <a:rPr lang="en-US" sz="3000" kern="1200"/>
            <a:t>Visualizing the trends of wildfires over the 7years period.</a:t>
          </a:r>
        </a:p>
        <a:p>
          <a:pPr marL="285750" lvl="1" indent="-285750" algn="l" defTabSz="1333500">
            <a:lnSpc>
              <a:spcPct val="90000"/>
            </a:lnSpc>
            <a:spcBef>
              <a:spcPct val="0"/>
            </a:spcBef>
            <a:spcAft>
              <a:spcPct val="20000"/>
            </a:spcAft>
            <a:buChar char="•"/>
          </a:pPr>
          <a:r>
            <a:rPr lang="en-US" sz="3000" kern="1200"/>
            <a:t>Highlighting some common causes of the wildfires.</a:t>
          </a:r>
        </a:p>
      </dsp:txBody>
      <dsp:txXfrm>
        <a:off x="0" y="1741374"/>
        <a:ext cx="6586489" cy="1769849"/>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Arial Regular"/>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Arial Regular"/>
              </a:defRPr>
            </a:lvl1pPr>
          </a:lstStyle>
          <a:p>
            <a:fld id="{0239D73C-AF14-7643-8BC7-209F4FB10DDF}" type="datetimeFigureOut">
              <a:rPr lang="en-US" smtClean="0"/>
              <a:pPr/>
              <a:t>12/17/21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Arial Regular"/>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Arial Regular"/>
              </a:defRPr>
            </a:lvl1pPr>
          </a:lstStyle>
          <a:p>
            <a:fld id="{F52A25F9-16D3-E64A-8639-7B020C319E7B}" type="slidenum">
              <a:rPr lang="en-US" smtClean="0"/>
              <a:pPr/>
              <a:t>‹#›</a:t>
            </a:fld>
            <a:endParaRPr lang="en-US" dirty="0"/>
          </a:p>
        </p:txBody>
      </p:sp>
    </p:spTree>
    <p:extLst>
      <p:ext uri="{BB962C8B-B14F-4D97-AF65-F5344CB8AC3E}">
        <p14:creationId xmlns:p14="http://schemas.microsoft.com/office/powerpoint/2010/main" val="1908973073"/>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Arial Regular"/>
        <a:ea typeface="+mn-ea"/>
        <a:cs typeface="+mn-cs"/>
      </a:defRPr>
    </a:lvl1pPr>
    <a:lvl2pPr marL="457200" algn="l" defTabSz="914400" rtl="0" eaLnBrk="1" latinLnBrk="0" hangingPunct="1">
      <a:defRPr sz="1200" b="0" i="0" kern="1200">
        <a:solidFill>
          <a:schemeClr val="tx1"/>
        </a:solidFill>
        <a:latin typeface="Arial Regular"/>
        <a:ea typeface="+mn-ea"/>
        <a:cs typeface="+mn-cs"/>
      </a:defRPr>
    </a:lvl2pPr>
    <a:lvl3pPr marL="914400" algn="l" defTabSz="914400" rtl="0" eaLnBrk="1" latinLnBrk="0" hangingPunct="1">
      <a:defRPr sz="1200" b="0" i="0" kern="1200">
        <a:solidFill>
          <a:schemeClr val="tx1"/>
        </a:solidFill>
        <a:latin typeface="Arial Regular"/>
        <a:ea typeface="+mn-ea"/>
        <a:cs typeface="+mn-cs"/>
      </a:defRPr>
    </a:lvl3pPr>
    <a:lvl4pPr marL="1371600" algn="l" defTabSz="914400" rtl="0" eaLnBrk="1" latinLnBrk="0" hangingPunct="1">
      <a:defRPr sz="1200" b="0" i="0" kern="1200">
        <a:solidFill>
          <a:schemeClr val="tx1"/>
        </a:solidFill>
        <a:latin typeface="Arial Regular"/>
        <a:ea typeface="+mn-ea"/>
        <a:cs typeface="+mn-cs"/>
      </a:defRPr>
    </a:lvl4pPr>
    <a:lvl5pPr marL="1828800" algn="l" defTabSz="914400" rtl="0" eaLnBrk="1" latinLnBrk="0" hangingPunct="1">
      <a:defRPr sz="1200" b="0" i="0" kern="1200">
        <a:solidFill>
          <a:schemeClr val="tx1"/>
        </a:solidFill>
        <a:latin typeface="Arial Regular"/>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52A25F9-16D3-E64A-8639-7B020C319E7B}" type="slidenum">
              <a:rPr lang="en-US" smtClean="0"/>
              <a:pPr/>
              <a:t>1</a:t>
            </a:fld>
            <a:endParaRPr lang="en-US" dirty="0"/>
          </a:p>
        </p:txBody>
      </p:sp>
    </p:spTree>
    <p:extLst>
      <p:ext uri="{BB962C8B-B14F-4D97-AF65-F5344CB8AC3E}">
        <p14:creationId xmlns:p14="http://schemas.microsoft.com/office/powerpoint/2010/main" val="269056190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5"/>
          <p:cNvSpPr>
            <a:spLocks noGrp="1"/>
          </p:cNvSpPr>
          <p:nvPr>
            <p:ph type="body" sz="quarter" idx="10" hasCustomPrompt="1"/>
          </p:nvPr>
        </p:nvSpPr>
        <p:spPr>
          <a:xfrm>
            <a:off x="658368" y="3968496"/>
            <a:ext cx="6638544" cy="1650381"/>
          </a:xfrm>
          <a:prstGeom prst="rect">
            <a:avLst/>
          </a:prstGeom>
        </p:spPr>
        <p:txBody>
          <a:bodyPr lIns="0">
            <a:noAutofit/>
          </a:bodyPr>
          <a:lstStyle>
            <a:lvl1pPr marL="0" indent="0">
              <a:buNone/>
              <a:defRPr sz="2800" b="0" i="0">
                <a:solidFill>
                  <a:schemeClr val="bg1"/>
                </a:solidFill>
                <a:latin typeface="Georgia" charset="0"/>
                <a:ea typeface="Georgia" charset="0"/>
                <a:cs typeface="Georgia" charset="0"/>
              </a:defRPr>
            </a:lvl1pPr>
          </a:lstStyle>
          <a:p>
            <a:pPr lvl="0"/>
            <a:r>
              <a:rPr lang="en-US" dirty="0"/>
              <a:t>Sub-topic</a:t>
            </a:r>
          </a:p>
        </p:txBody>
      </p:sp>
      <p:sp>
        <p:nvSpPr>
          <p:cNvPr id="14" name="Title 1"/>
          <p:cNvSpPr>
            <a:spLocks noGrp="1"/>
          </p:cNvSpPr>
          <p:nvPr>
            <p:ph type="ctrTitle" hasCustomPrompt="1"/>
          </p:nvPr>
        </p:nvSpPr>
        <p:spPr>
          <a:xfrm>
            <a:off x="658368" y="1490472"/>
            <a:ext cx="6638544" cy="2386584"/>
          </a:xfrm>
          <a:prstGeom prst="rect">
            <a:avLst/>
          </a:prstGeom>
          <a:ln>
            <a:noFill/>
          </a:ln>
        </p:spPr>
        <p:txBody>
          <a:bodyPr lIns="0" anchor="b">
            <a:noAutofit/>
          </a:bodyPr>
          <a:lstStyle>
            <a:lvl1pPr algn="l">
              <a:lnSpc>
                <a:spcPts val="5800"/>
              </a:lnSpc>
              <a:defRPr sz="6000" b="1" i="0" cap="all" baseline="0">
                <a:solidFill>
                  <a:schemeClr val="bg1"/>
                </a:solidFill>
                <a:latin typeface="Arial" charset="0"/>
                <a:ea typeface="Arial" charset="0"/>
                <a:cs typeface="Arial" charset="0"/>
              </a:defRPr>
            </a:lvl1pPr>
          </a:lstStyle>
          <a:p>
            <a:r>
              <a:rPr lang="en-US" dirty="0"/>
              <a:t>Presentation</a:t>
            </a:r>
            <a:br>
              <a:rPr lang="en-US" dirty="0"/>
            </a:br>
            <a:r>
              <a:rPr lang="en-US" dirty="0"/>
              <a:t>Title</a:t>
            </a:r>
          </a:p>
        </p:txBody>
      </p:sp>
      <p:pic>
        <p:nvPicPr>
          <p:cNvPr id="8" name="Picture 7" descr="University at Buffalo, The State University of New York logo">
            <a:extLst>
              <a:ext uri="{FF2B5EF4-FFF2-40B4-BE49-F238E27FC236}">
                <a16:creationId xmlns:a16="http://schemas.microsoft.com/office/drawing/2014/main" id="{9C7DE7FF-FD86-434E-91D5-DF1AA23EE75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60400" y="6041226"/>
            <a:ext cx="4800600" cy="356029"/>
          </a:xfrm>
          <a:prstGeom prst="rect">
            <a:avLst/>
          </a:prstGeom>
        </p:spPr>
      </p:pic>
    </p:spTree>
    <p:extLst>
      <p:ext uri="{BB962C8B-B14F-4D97-AF65-F5344CB8AC3E}">
        <p14:creationId xmlns:p14="http://schemas.microsoft.com/office/powerpoint/2010/main" val="3825410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and Three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82049F-7F34-5D48-8F72-755B85F3E737}"/>
              </a:ext>
            </a:extLst>
          </p:cNvPr>
          <p:cNvSpPr>
            <a:spLocks noGrp="1"/>
          </p:cNvSpPr>
          <p:nvPr>
            <p:ph type="title"/>
          </p:nvPr>
        </p:nvSpPr>
        <p:spPr>
          <a:xfrm>
            <a:off x="566928" y="1499616"/>
            <a:ext cx="4248912" cy="590931"/>
          </a:xfrm>
        </p:spPr>
        <p:txBody>
          <a:bodyPr/>
          <a:lstStyle/>
          <a:p>
            <a:r>
              <a:rPr lang="en-US" dirty="0"/>
              <a:t>Click to edit</a:t>
            </a:r>
          </a:p>
        </p:txBody>
      </p:sp>
      <p:sp>
        <p:nvSpPr>
          <p:cNvPr id="3" name="Content Placeholder 2">
            <a:extLst>
              <a:ext uri="{FF2B5EF4-FFF2-40B4-BE49-F238E27FC236}">
                <a16:creationId xmlns:a16="http://schemas.microsoft.com/office/drawing/2014/main" id="{5EC46810-DD61-C649-9461-59FA66CD210E}"/>
              </a:ext>
            </a:extLst>
          </p:cNvPr>
          <p:cNvSpPr>
            <a:spLocks noGrp="1"/>
          </p:cNvSpPr>
          <p:nvPr>
            <p:ph idx="1"/>
          </p:nvPr>
        </p:nvSpPr>
        <p:spPr>
          <a:xfrm>
            <a:off x="566928" y="2185416"/>
            <a:ext cx="4248912" cy="3968249"/>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Picture Placeholder 2">
            <a:extLst>
              <a:ext uri="{FF2B5EF4-FFF2-40B4-BE49-F238E27FC236}">
                <a16:creationId xmlns:a16="http://schemas.microsoft.com/office/drawing/2014/main" id="{0CAA554F-B37C-9E47-B5E4-82235D4EC6CD}"/>
              </a:ext>
            </a:extLst>
          </p:cNvPr>
          <p:cNvSpPr>
            <a:spLocks noGrp="1" noChangeAspect="1"/>
          </p:cNvSpPr>
          <p:nvPr>
            <p:ph type="pic" idx="13"/>
          </p:nvPr>
        </p:nvSpPr>
        <p:spPr>
          <a:xfrm>
            <a:off x="5114631" y="934720"/>
            <a:ext cx="7077369" cy="3064678"/>
          </a:xfrm>
          <a:prstGeom prst="rect">
            <a:avLst/>
          </a:prstGeom>
          <a:solidFill>
            <a:schemeClr val="bg2">
              <a:lumMod val="75000"/>
            </a:schemeClr>
          </a:solidFill>
          <a:ln>
            <a:solidFill>
              <a:schemeClr val="bg1"/>
            </a:solidFill>
          </a:ln>
        </p:spPr>
        <p:txBody>
          <a:bodyPr anchor="t">
            <a:normAutofit/>
          </a:bodyPr>
          <a:lstStyle>
            <a:lvl1pPr marL="0" indent="0" algn="ctr">
              <a:buNone/>
              <a:defRPr sz="1600" b="0" i="0">
                <a:solidFill>
                  <a:schemeClr val="bg1"/>
                </a:solidFill>
                <a:latin typeface="Arial" charset="0"/>
                <a:ea typeface="Arial" charset="0"/>
                <a:cs typeface="Arial"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dirty="0"/>
          </a:p>
          <a:p>
            <a:r>
              <a:rPr lang="en-US" dirty="0"/>
              <a:t>Drag picture to placeholder or click icon to add</a:t>
            </a:r>
          </a:p>
        </p:txBody>
      </p:sp>
      <p:sp>
        <p:nvSpPr>
          <p:cNvPr id="8" name="Picture Placeholder 2">
            <a:extLst>
              <a:ext uri="{FF2B5EF4-FFF2-40B4-BE49-F238E27FC236}">
                <a16:creationId xmlns:a16="http://schemas.microsoft.com/office/drawing/2014/main" id="{9F5FDDA2-E7AF-294B-ACDF-BDB5997277BC}"/>
              </a:ext>
            </a:extLst>
          </p:cNvPr>
          <p:cNvSpPr>
            <a:spLocks noGrp="1" noChangeAspect="1"/>
          </p:cNvSpPr>
          <p:nvPr>
            <p:ph type="pic" idx="14"/>
          </p:nvPr>
        </p:nvSpPr>
        <p:spPr>
          <a:xfrm>
            <a:off x="5114631" y="3998296"/>
            <a:ext cx="3602522" cy="2857500"/>
          </a:xfrm>
          <a:prstGeom prst="rect">
            <a:avLst/>
          </a:prstGeom>
          <a:solidFill>
            <a:schemeClr val="bg2">
              <a:lumMod val="75000"/>
            </a:schemeClr>
          </a:solidFill>
          <a:ln>
            <a:solidFill>
              <a:schemeClr val="bg1"/>
            </a:solidFill>
          </a:ln>
        </p:spPr>
        <p:txBody>
          <a:bodyPr anchor="t">
            <a:normAutofit/>
          </a:bodyPr>
          <a:lstStyle>
            <a:lvl1pPr marL="0" indent="0" algn="ctr">
              <a:buNone/>
              <a:defRPr sz="1600" b="0" i="0">
                <a:solidFill>
                  <a:schemeClr val="bg1"/>
                </a:solidFill>
                <a:latin typeface="Arial" charset="0"/>
                <a:ea typeface="Arial" charset="0"/>
                <a:cs typeface="Arial"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dirty="0"/>
          </a:p>
          <a:p>
            <a:r>
              <a:rPr lang="en-US" dirty="0"/>
              <a:t>Drag picture to placeholder or click icon to add</a:t>
            </a:r>
          </a:p>
        </p:txBody>
      </p:sp>
      <p:sp>
        <p:nvSpPr>
          <p:cNvPr id="9" name="Picture Placeholder 2">
            <a:extLst>
              <a:ext uri="{FF2B5EF4-FFF2-40B4-BE49-F238E27FC236}">
                <a16:creationId xmlns:a16="http://schemas.microsoft.com/office/drawing/2014/main" id="{F2499D1A-BF4E-8444-BF94-86863CA11648}"/>
              </a:ext>
            </a:extLst>
          </p:cNvPr>
          <p:cNvSpPr>
            <a:spLocks noGrp="1" noChangeAspect="1"/>
          </p:cNvSpPr>
          <p:nvPr>
            <p:ph type="pic" idx="15"/>
          </p:nvPr>
        </p:nvSpPr>
        <p:spPr>
          <a:xfrm>
            <a:off x="8701089" y="3998296"/>
            <a:ext cx="3490912" cy="2857500"/>
          </a:xfrm>
          <a:prstGeom prst="rect">
            <a:avLst/>
          </a:prstGeom>
          <a:solidFill>
            <a:schemeClr val="bg2">
              <a:lumMod val="75000"/>
            </a:schemeClr>
          </a:solidFill>
          <a:ln>
            <a:solidFill>
              <a:schemeClr val="bg1"/>
            </a:solidFill>
          </a:ln>
        </p:spPr>
        <p:txBody>
          <a:bodyPr anchor="t">
            <a:normAutofit/>
          </a:bodyPr>
          <a:lstStyle>
            <a:lvl1pPr marL="0" indent="0" algn="ctr">
              <a:buNone/>
              <a:defRPr sz="1600" b="0" i="0">
                <a:solidFill>
                  <a:schemeClr val="bg1"/>
                </a:solidFill>
                <a:latin typeface="Arial" charset="0"/>
                <a:ea typeface="Arial" charset="0"/>
                <a:cs typeface="Arial"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dirty="0"/>
          </a:p>
          <a:p>
            <a:r>
              <a:rPr lang="en-US" dirty="0"/>
              <a:t>Drag picture to placeholder or click icon to add</a:t>
            </a:r>
          </a:p>
        </p:txBody>
      </p:sp>
      <p:sp>
        <p:nvSpPr>
          <p:cNvPr id="10" name="Footer Placeholder 9">
            <a:extLst>
              <a:ext uri="{FF2B5EF4-FFF2-40B4-BE49-F238E27FC236}">
                <a16:creationId xmlns:a16="http://schemas.microsoft.com/office/drawing/2014/main" id="{2F90DAFF-101D-E948-A7EE-D57686CEB2DD}"/>
              </a:ext>
            </a:extLst>
          </p:cNvPr>
          <p:cNvSpPr>
            <a:spLocks noGrp="1"/>
          </p:cNvSpPr>
          <p:nvPr>
            <p:ph type="ftr" sz="quarter" idx="16"/>
          </p:nvPr>
        </p:nvSpPr>
        <p:spPr/>
        <p:txBody>
          <a:bodyPr/>
          <a:lstStyle/>
          <a:p>
            <a:fld id="{EB53C135-CEC6-A548-8917-8F7FEB82358B}" type="slidenum">
              <a:rPr lang="en-US" smtClean="0"/>
              <a:pPr/>
              <a:t>‹#›</a:t>
            </a:fld>
            <a:endParaRPr lang="en-US" dirty="0"/>
          </a:p>
        </p:txBody>
      </p:sp>
    </p:spTree>
    <p:extLst>
      <p:ext uri="{BB962C8B-B14F-4D97-AF65-F5344CB8AC3E}">
        <p14:creationId xmlns:p14="http://schemas.microsoft.com/office/powerpoint/2010/main" val="5408519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Full Width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947F2-B572-1341-97A2-03F799FC1CDE}"/>
              </a:ext>
            </a:extLst>
          </p:cNvPr>
          <p:cNvSpPr>
            <a:spLocks noGrp="1"/>
          </p:cNvSpPr>
          <p:nvPr>
            <p:ph type="title"/>
          </p:nvPr>
        </p:nvSpPr>
        <p:spPr/>
        <p:txBody>
          <a:bodyPr/>
          <a:lstStyle/>
          <a:p>
            <a:r>
              <a:rPr lang="en-US" dirty="0"/>
              <a:t>Click to edit</a:t>
            </a:r>
          </a:p>
        </p:txBody>
      </p:sp>
      <p:sp>
        <p:nvSpPr>
          <p:cNvPr id="3" name="Picture Placeholder 2">
            <a:extLst>
              <a:ext uri="{FF2B5EF4-FFF2-40B4-BE49-F238E27FC236}">
                <a16:creationId xmlns:a16="http://schemas.microsoft.com/office/drawing/2014/main" id="{CB21EA68-2B0A-7648-9710-0081FFDD7D68}"/>
              </a:ext>
            </a:extLst>
          </p:cNvPr>
          <p:cNvSpPr>
            <a:spLocks noGrp="1" noChangeAspect="1"/>
          </p:cNvSpPr>
          <p:nvPr>
            <p:ph type="pic" idx="13"/>
          </p:nvPr>
        </p:nvSpPr>
        <p:spPr>
          <a:xfrm>
            <a:off x="0" y="927100"/>
            <a:ext cx="12192000" cy="5930900"/>
          </a:xfrm>
          <a:prstGeom prst="rect">
            <a:avLst/>
          </a:prstGeom>
          <a:solidFill>
            <a:schemeClr val="bg2">
              <a:lumMod val="75000"/>
            </a:schemeClr>
          </a:solidFill>
          <a:ln>
            <a:noFill/>
          </a:ln>
        </p:spPr>
        <p:txBody>
          <a:bodyPr anchor="t">
            <a:normAutofit/>
          </a:bodyPr>
          <a:lstStyle>
            <a:lvl1pPr marL="0" indent="0" algn="ctr">
              <a:buNone/>
              <a:defRPr sz="1600" b="0" i="0">
                <a:solidFill>
                  <a:schemeClr val="bg1"/>
                </a:solidFill>
                <a:latin typeface="Arial" charset="0"/>
                <a:ea typeface="Arial" charset="0"/>
                <a:cs typeface="Arial"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dirty="0"/>
          </a:p>
          <a:p>
            <a:r>
              <a:rPr lang="en-US" dirty="0"/>
              <a:t>Drag picture to placeholder or click icon to add</a:t>
            </a:r>
          </a:p>
        </p:txBody>
      </p:sp>
      <p:sp>
        <p:nvSpPr>
          <p:cNvPr id="5" name="Footer Placeholder 4">
            <a:extLst>
              <a:ext uri="{FF2B5EF4-FFF2-40B4-BE49-F238E27FC236}">
                <a16:creationId xmlns:a16="http://schemas.microsoft.com/office/drawing/2014/main" id="{7D1C2F5B-0BEC-1B48-AF19-F70CBF88DDD2}"/>
              </a:ext>
            </a:extLst>
          </p:cNvPr>
          <p:cNvSpPr>
            <a:spLocks noGrp="1"/>
          </p:cNvSpPr>
          <p:nvPr>
            <p:ph type="ftr" sz="quarter" idx="14"/>
          </p:nvPr>
        </p:nvSpPr>
        <p:spPr/>
        <p:txBody>
          <a:bodyPr/>
          <a:lstStyle/>
          <a:p>
            <a:fld id="{EB53C135-CEC6-A548-8917-8F7FEB82358B}" type="slidenum">
              <a:rPr lang="en-US" smtClean="0"/>
              <a:pPr/>
              <a:t>‹#›</a:t>
            </a:fld>
            <a:endParaRPr lang="en-US" dirty="0"/>
          </a:p>
        </p:txBody>
      </p:sp>
    </p:spTree>
    <p:extLst>
      <p:ext uri="{BB962C8B-B14F-4D97-AF65-F5344CB8AC3E}">
        <p14:creationId xmlns:p14="http://schemas.microsoft.com/office/powerpoint/2010/main" val="27604589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and Graph">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82049F-7F34-5D48-8F72-755B85F3E737}"/>
              </a:ext>
            </a:extLst>
          </p:cNvPr>
          <p:cNvSpPr>
            <a:spLocks noGrp="1"/>
          </p:cNvSpPr>
          <p:nvPr>
            <p:ph type="title"/>
          </p:nvPr>
        </p:nvSpPr>
        <p:spPr>
          <a:xfrm>
            <a:off x="566928" y="1499616"/>
            <a:ext cx="4248912" cy="590931"/>
          </a:xfrm>
        </p:spPr>
        <p:txBody>
          <a:bodyPr/>
          <a:lstStyle/>
          <a:p>
            <a:r>
              <a:rPr lang="en-US" dirty="0"/>
              <a:t>Click to edit</a:t>
            </a:r>
          </a:p>
        </p:txBody>
      </p:sp>
      <p:sp>
        <p:nvSpPr>
          <p:cNvPr id="3" name="Content Placeholder 2">
            <a:extLst>
              <a:ext uri="{FF2B5EF4-FFF2-40B4-BE49-F238E27FC236}">
                <a16:creationId xmlns:a16="http://schemas.microsoft.com/office/drawing/2014/main" id="{5EC46810-DD61-C649-9461-59FA66CD210E}"/>
              </a:ext>
            </a:extLst>
          </p:cNvPr>
          <p:cNvSpPr>
            <a:spLocks noGrp="1"/>
          </p:cNvSpPr>
          <p:nvPr>
            <p:ph idx="1"/>
          </p:nvPr>
        </p:nvSpPr>
        <p:spPr>
          <a:xfrm>
            <a:off x="566928" y="2185416"/>
            <a:ext cx="4248912" cy="3968249"/>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hart Placeholder 2">
            <a:extLst>
              <a:ext uri="{FF2B5EF4-FFF2-40B4-BE49-F238E27FC236}">
                <a16:creationId xmlns:a16="http://schemas.microsoft.com/office/drawing/2014/main" id="{7B782143-2792-E14B-AE51-0FFA9028EB8A}"/>
              </a:ext>
            </a:extLst>
          </p:cNvPr>
          <p:cNvSpPr>
            <a:spLocks noGrp="1"/>
          </p:cNvSpPr>
          <p:nvPr>
            <p:ph type="chart" sz="quarter" idx="16"/>
          </p:nvPr>
        </p:nvSpPr>
        <p:spPr>
          <a:xfrm>
            <a:off x="5161935" y="1976285"/>
            <a:ext cx="6325152" cy="3967316"/>
          </a:xfrm>
          <a:prstGeom prst="rect">
            <a:avLst/>
          </a:prstGeom>
          <a:solidFill>
            <a:schemeClr val="bg2">
              <a:lumMod val="75000"/>
            </a:schemeClr>
          </a:solidFill>
          <a:ln>
            <a:noFill/>
          </a:ln>
        </p:spPr>
        <p:style>
          <a:lnRef idx="1">
            <a:schemeClr val="accent3"/>
          </a:lnRef>
          <a:fillRef idx="2">
            <a:schemeClr val="accent3"/>
          </a:fillRef>
          <a:effectRef idx="1">
            <a:schemeClr val="accent3"/>
          </a:effectRef>
          <a:fontRef idx="none"/>
        </p:style>
        <p:txBody>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baseline="0">
                <a:solidFill>
                  <a:schemeClr val="bg1"/>
                </a:solidFill>
                <a:latin typeface="Arial" charset="0"/>
                <a:ea typeface="Arial" charset="0"/>
                <a:cs typeface="Arial" charset="0"/>
              </a:defRPr>
            </a:lvl1pPr>
          </a:lstStyle>
          <a:p>
            <a:endParaRPr lang="en-US" dirty="0"/>
          </a:p>
          <a:p>
            <a:r>
              <a:rPr lang="en-US" dirty="0"/>
              <a:t>Drag chart to placeholder or click icon to add chart</a:t>
            </a:r>
          </a:p>
          <a:p>
            <a:endParaRPr lang="en-US" dirty="0"/>
          </a:p>
        </p:txBody>
      </p:sp>
      <p:sp>
        <p:nvSpPr>
          <p:cNvPr id="8" name="Footer Placeholder 7">
            <a:extLst>
              <a:ext uri="{FF2B5EF4-FFF2-40B4-BE49-F238E27FC236}">
                <a16:creationId xmlns:a16="http://schemas.microsoft.com/office/drawing/2014/main" id="{EEFBFC18-7AE9-1C44-9039-61F804A6140A}"/>
              </a:ext>
            </a:extLst>
          </p:cNvPr>
          <p:cNvSpPr>
            <a:spLocks noGrp="1"/>
          </p:cNvSpPr>
          <p:nvPr>
            <p:ph type="ftr" sz="quarter" idx="17"/>
          </p:nvPr>
        </p:nvSpPr>
        <p:spPr/>
        <p:txBody>
          <a:bodyPr/>
          <a:lstStyle/>
          <a:p>
            <a:fld id="{EB53C135-CEC6-A548-8917-8F7FEB82358B}" type="slidenum">
              <a:rPr lang="en-US" smtClean="0"/>
              <a:pPr/>
              <a:t>‹#›</a:t>
            </a:fld>
            <a:endParaRPr lang="en-US" dirty="0"/>
          </a:p>
        </p:txBody>
      </p:sp>
    </p:spTree>
    <p:extLst>
      <p:ext uri="{BB962C8B-B14F-4D97-AF65-F5344CB8AC3E}">
        <p14:creationId xmlns:p14="http://schemas.microsoft.com/office/powerpoint/2010/main" val="6124946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1"/>
          <p:cNvSpPr>
            <a:spLocks noGrp="1"/>
          </p:cNvSpPr>
          <p:nvPr>
            <p:ph type="ctrTitle" hasCustomPrompt="1"/>
          </p:nvPr>
        </p:nvSpPr>
        <p:spPr>
          <a:xfrm>
            <a:off x="658368" y="1490663"/>
            <a:ext cx="6638544" cy="2387600"/>
          </a:xfrm>
          <a:prstGeom prst="rect">
            <a:avLst/>
          </a:prstGeom>
          <a:ln>
            <a:noFill/>
          </a:ln>
        </p:spPr>
        <p:txBody>
          <a:bodyPr lIns="0" anchor="b">
            <a:noAutofit/>
          </a:bodyPr>
          <a:lstStyle>
            <a:lvl1pPr algn="l">
              <a:lnSpc>
                <a:spcPts val="5800"/>
              </a:lnSpc>
              <a:defRPr sz="6000" b="1" i="0" cap="all" baseline="0">
                <a:solidFill>
                  <a:schemeClr val="bg1"/>
                </a:solidFill>
                <a:latin typeface="Arial" charset="0"/>
                <a:ea typeface="Arial" charset="0"/>
                <a:cs typeface="Arial" charset="0"/>
              </a:defRPr>
            </a:lvl1pPr>
          </a:lstStyle>
          <a:p>
            <a:r>
              <a:rPr lang="en-US" dirty="0"/>
              <a:t>DIVIDER SLIDE</a:t>
            </a:r>
          </a:p>
        </p:txBody>
      </p:sp>
      <p:sp>
        <p:nvSpPr>
          <p:cNvPr id="6" name="Subtitle 2"/>
          <p:cNvSpPr>
            <a:spLocks noGrp="1"/>
          </p:cNvSpPr>
          <p:nvPr>
            <p:ph type="subTitle" idx="1" hasCustomPrompt="1"/>
          </p:nvPr>
        </p:nvSpPr>
        <p:spPr>
          <a:xfrm>
            <a:off x="658368" y="3970337"/>
            <a:ext cx="6638544" cy="2212976"/>
          </a:xfrm>
          <a:prstGeom prst="rect">
            <a:avLst/>
          </a:prstGeom>
          <a:ln>
            <a:noFill/>
          </a:ln>
        </p:spPr>
        <p:txBody>
          <a:bodyPr lIns="0">
            <a:noAutofit/>
          </a:bodyPr>
          <a:lstStyle>
            <a:lvl1pPr marL="0" indent="0" algn="l">
              <a:buNone/>
              <a:defRPr sz="2800" b="0" baseline="0">
                <a:solidFill>
                  <a:schemeClr val="bg1"/>
                </a:solidFill>
                <a:latin typeface="Georgia" charset="0"/>
                <a:ea typeface="Georgia" charset="0"/>
                <a:cs typeface="Georgia"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Section title</a:t>
            </a:r>
          </a:p>
        </p:txBody>
      </p:sp>
      <p:pic>
        <p:nvPicPr>
          <p:cNvPr id="7" name="Picture 6" descr="University at Buffalo, The State University of New York logo"/>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55600" y="321146"/>
            <a:ext cx="4800600" cy="356029"/>
          </a:xfrm>
          <a:prstGeom prst="rect">
            <a:avLst/>
          </a:prstGeom>
        </p:spPr>
      </p:pic>
    </p:spTree>
    <p:extLst>
      <p:ext uri="{BB962C8B-B14F-4D97-AF65-F5344CB8AC3E}">
        <p14:creationId xmlns:p14="http://schemas.microsoft.com/office/powerpoint/2010/main" val="25275217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82049F-7F34-5D48-8F72-755B85F3E737}"/>
              </a:ext>
            </a:extLst>
          </p:cNvPr>
          <p:cNvSpPr>
            <a:spLocks noGrp="1"/>
          </p:cNvSpPr>
          <p:nvPr>
            <p:ph type="title"/>
          </p:nvPr>
        </p:nvSpPr>
        <p:spPr>
          <a:xfrm>
            <a:off x="566928" y="1499616"/>
            <a:ext cx="6951472" cy="590931"/>
          </a:xfr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5EC46810-DD61-C649-9461-59FA66CD210E}"/>
              </a:ext>
            </a:extLst>
          </p:cNvPr>
          <p:cNvSpPr>
            <a:spLocks noGrp="1"/>
          </p:cNvSpPr>
          <p:nvPr>
            <p:ph idx="1"/>
          </p:nvPr>
        </p:nvSpPr>
        <p:spPr>
          <a:xfrm>
            <a:off x="566928" y="2185416"/>
            <a:ext cx="6951472" cy="3968249"/>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11E420E5-CF10-E744-8836-DA131F3DFECE}"/>
              </a:ext>
            </a:extLst>
          </p:cNvPr>
          <p:cNvSpPr>
            <a:spLocks noGrp="1"/>
          </p:cNvSpPr>
          <p:nvPr>
            <p:ph type="ftr" sz="quarter" idx="10"/>
          </p:nvPr>
        </p:nvSpPr>
        <p:spPr/>
        <p:txBody>
          <a:bodyPr/>
          <a:lstStyle/>
          <a:p>
            <a:fld id="{EB53C135-CEC6-A548-8917-8F7FEB82358B}" type="slidenum">
              <a:rPr lang="en-US" smtClean="0"/>
              <a:pPr/>
              <a:t>‹#›</a:t>
            </a:fld>
            <a:endParaRPr lang="en-US" dirty="0"/>
          </a:p>
        </p:txBody>
      </p:sp>
    </p:spTree>
    <p:extLst>
      <p:ext uri="{BB962C8B-B14F-4D97-AF65-F5344CB8AC3E}">
        <p14:creationId xmlns:p14="http://schemas.microsoft.com/office/powerpoint/2010/main" val="39124026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Bulleted Lis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82049F-7F34-5D48-8F72-755B85F3E737}"/>
              </a:ext>
            </a:extLst>
          </p:cNvPr>
          <p:cNvSpPr>
            <a:spLocks noGrp="1"/>
          </p:cNvSpPr>
          <p:nvPr>
            <p:ph type="title"/>
          </p:nvPr>
        </p:nvSpPr>
        <p:spPr>
          <a:xfrm>
            <a:off x="566928" y="1499616"/>
            <a:ext cx="6951472" cy="590931"/>
          </a:xfr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5EC46810-DD61-C649-9461-59FA66CD210E}"/>
              </a:ext>
            </a:extLst>
          </p:cNvPr>
          <p:cNvSpPr>
            <a:spLocks noGrp="1"/>
          </p:cNvSpPr>
          <p:nvPr>
            <p:ph idx="1"/>
          </p:nvPr>
        </p:nvSpPr>
        <p:spPr>
          <a:xfrm>
            <a:off x="566928" y="2185416"/>
            <a:ext cx="6951472" cy="3968249"/>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54A51F46-BA21-2546-AE85-93B56EC06187}"/>
              </a:ext>
            </a:extLst>
          </p:cNvPr>
          <p:cNvSpPr>
            <a:spLocks noGrp="1"/>
          </p:cNvSpPr>
          <p:nvPr>
            <p:ph type="ftr" sz="quarter" idx="10"/>
          </p:nvPr>
        </p:nvSpPr>
        <p:spPr/>
        <p:txBody>
          <a:bodyPr/>
          <a:lstStyle/>
          <a:p>
            <a:fld id="{EB53C135-CEC6-A548-8917-8F7FEB82358B}" type="slidenum">
              <a:rPr lang="en-US" smtClean="0"/>
              <a:pPr/>
              <a:t>‹#›</a:t>
            </a:fld>
            <a:endParaRPr lang="en-US" dirty="0"/>
          </a:p>
        </p:txBody>
      </p:sp>
    </p:spTree>
    <p:extLst>
      <p:ext uri="{BB962C8B-B14F-4D97-AF65-F5344CB8AC3E}">
        <p14:creationId xmlns:p14="http://schemas.microsoft.com/office/powerpoint/2010/main" val="10832199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itle and Doubl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052B2E-D090-724F-8681-FBE0CDA2F117}"/>
              </a:ext>
            </a:extLst>
          </p:cNvPr>
          <p:cNvSpPr>
            <a:spLocks noGrp="1"/>
          </p:cNvSpPr>
          <p:nvPr>
            <p:ph type="title"/>
          </p:nvPr>
        </p:nvSpPr>
        <p:spPr>
          <a:xfrm>
            <a:off x="566928" y="1499616"/>
            <a:ext cx="10515600" cy="590931"/>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9E559530-982F-0F4F-B296-9DB2F44D8051}"/>
              </a:ext>
            </a:extLst>
          </p:cNvPr>
          <p:cNvSpPr>
            <a:spLocks noGrp="1"/>
          </p:cNvSpPr>
          <p:nvPr>
            <p:ph sz="half" idx="1"/>
          </p:nvPr>
        </p:nvSpPr>
        <p:spPr>
          <a:xfrm>
            <a:off x="566928" y="2185416"/>
            <a:ext cx="4500372" cy="394868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90367C6-4AC8-9C47-BDFA-A5613CF90E15}"/>
              </a:ext>
            </a:extLst>
          </p:cNvPr>
          <p:cNvSpPr>
            <a:spLocks noGrp="1"/>
          </p:cNvSpPr>
          <p:nvPr>
            <p:ph sz="half" idx="2"/>
          </p:nvPr>
        </p:nvSpPr>
        <p:spPr>
          <a:xfrm>
            <a:off x="5410200" y="2185416"/>
            <a:ext cx="4498848" cy="3950208"/>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a:extLst>
              <a:ext uri="{FF2B5EF4-FFF2-40B4-BE49-F238E27FC236}">
                <a16:creationId xmlns:a16="http://schemas.microsoft.com/office/drawing/2014/main" id="{FC1A3F1F-FF47-0844-82BA-F475FCD0AAB6}"/>
              </a:ext>
            </a:extLst>
          </p:cNvPr>
          <p:cNvSpPr>
            <a:spLocks noGrp="1"/>
          </p:cNvSpPr>
          <p:nvPr>
            <p:ph type="ftr" sz="quarter" idx="10"/>
          </p:nvPr>
        </p:nvSpPr>
        <p:spPr/>
        <p:txBody>
          <a:bodyPr/>
          <a:lstStyle/>
          <a:p>
            <a:fld id="{EB53C135-CEC6-A548-8917-8F7FEB82358B}" type="slidenum">
              <a:rPr lang="en-US" smtClean="0"/>
              <a:pPr/>
              <a:t>‹#›</a:t>
            </a:fld>
            <a:endParaRPr lang="en-US" dirty="0"/>
          </a:p>
        </p:txBody>
      </p:sp>
    </p:spTree>
    <p:extLst>
      <p:ext uri="{BB962C8B-B14F-4D97-AF65-F5344CB8AC3E}">
        <p14:creationId xmlns:p14="http://schemas.microsoft.com/office/powerpoint/2010/main" val="14994624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45C5C1-32E2-374C-809B-D54BEC11EB3F}"/>
              </a:ext>
            </a:extLst>
          </p:cNvPr>
          <p:cNvSpPr>
            <a:spLocks noGrp="1"/>
          </p:cNvSpPr>
          <p:nvPr>
            <p:ph type="title"/>
          </p:nvPr>
        </p:nvSpPr>
        <p:spPr>
          <a:xfrm>
            <a:off x="566928" y="1499616"/>
            <a:ext cx="10515600" cy="590931"/>
          </a:xfrm>
        </p:spPr>
        <p:txBody>
          <a:bodyPr>
            <a:spAutoFit/>
          </a:bodyPr>
          <a:lstStyle/>
          <a:p>
            <a:r>
              <a:rPr lang="en-US" dirty="0"/>
              <a:t>Click to edit Master title style</a:t>
            </a:r>
          </a:p>
        </p:txBody>
      </p:sp>
      <p:sp>
        <p:nvSpPr>
          <p:cNvPr id="3" name="Text Placeholder 2">
            <a:extLst>
              <a:ext uri="{FF2B5EF4-FFF2-40B4-BE49-F238E27FC236}">
                <a16:creationId xmlns:a16="http://schemas.microsoft.com/office/drawing/2014/main" id="{9798817A-73B4-F340-8D0E-FB813E55F799}"/>
              </a:ext>
            </a:extLst>
          </p:cNvPr>
          <p:cNvSpPr>
            <a:spLocks noGrp="1"/>
          </p:cNvSpPr>
          <p:nvPr>
            <p:ph type="body" idx="1" hasCustomPrompt="1"/>
          </p:nvPr>
        </p:nvSpPr>
        <p:spPr>
          <a:xfrm>
            <a:off x="566928" y="2185416"/>
            <a:ext cx="5138928" cy="393192"/>
          </a:xfrm>
        </p:spPr>
        <p:txBody>
          <a:bodyPr anchor="t" anchorCtr="0">
            <a:spAutoFit/>
          </a:bodyPr>
          <a:lstStyle>
            <a:lvl1pPr marL="0" indent="0">
              <a:buNone/>
              <a:defRPr sz="1600" b="1"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4" name="Content Placeholder 3">
            <a:extLst>
              <a:ext uri="{FF2B5EF4-FFF2-40B4-BE49-F238E27FC236}">
                <a16:creationId xmlns:a16="http://schemas.microsoft.com/office/drawing/2014/main" id="{B5126641-0094-3D49-865E-3DB9ECAC43C4}"/>
              </a:ext>
            </a:extLst>
          </p:cNvPr>
          <p:cNvSpPr>
            <a:spLocks noGrp="1"/>
          </p:cNvSpPr>
          <p:nvPr>
            <p:ph sz="half" idx="2"/>
          </p:nvPr>
        </p:nvSpPr>
        <p:spPr>
          <a:xfrm>
            <a:off x="566928" y="2593340"/>
            <a:ext cx="5140515" cy="3535744"/>
          </a:xfrm>
        </p:spPr>
        <p:txBody>
          <a:bodyPr/>
          <a:lstStyle>
            <a:lvl1pPr marL="285750" indent="-285750">
              <a:buClr>
                <a:schemeClr val="tx2"/>
              </a:buClr>
              <a:buSzPct val="120000"/>
              <a:buFont typeface="Arial" panose="020B0604020202020204" pitchFamily="34" charset="0"/>
              <a:buChar char="•"/>
              <a:defRPr/>
            </a:lvl1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26E11705-25F9-194A-9D2F-C9FEEA3A5744}"/>
              </a:ext>
            </a:extLst>
          </p:cNvPr>
          <p:cNvSpPr>
            <a:spLocks noGrp="1"/>
          </p:cNvSpPr>
          <p:nvPr>
            <p:ph type="body" sz="quarter" idx="3" hasCustomPrompt="1"/>
          </p:nvPr>
        </p:nvSpPr>
        <p:spPr>
          <a:xfrm>
            <a:off x="6172200" y="2185416"/>
            <a:ext cx="5138928" cy="394980"/>
          </a:xfrm>
        </p:spPr>
        <p:txBody>
          <a:bodyPr anchor="t" anchorCtr="0">
            <a:spAutoFit/>
          </a:bodyPr>
          <a:lstStyle>
            <a:lvl1pPr marL="0" indent="0">
              <a:buNone/>
              <a:defRPr sz="1600" b="1"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6" name="Content Placeholder 5">
            <a:extLst>
              <a:ext uri="{FF2B5EF4-FFF2-40B4-BE49-F238E27FC236}">
                <a16:creationId xmlns:a16="http://schemas.microsoft.com/office/drawing/2014/main" id="{7D978716-6004-6344-B5D2-C780B062C9CF}"/>
              </a:ext>
            </a:extLst>
          </p:cNvPr>
          <p:cNvSpPr>
            <a:spLocks noGrp="1"/>
          </p:cNvSpPr>
          <p:nvPr>
            <p:ph sz="quarter" idx="4"/>
          </p:nvPr>
        </p:nvSpPr>
        <p:spPr>
          <a:xfrm>
            <a:off x="6172200" y="2590800"/>
            <a:ext cx="5138928" cy="3538728"/>
          </a:xfrm>
        </p:spPr>
        <p:txBody>
          <a:bodyPr/>
          <a:lstStyle>
            <a:lvl1pPr marL="285750" indent="-285750">
              <a:buClr>
                <a:schemeClr val="tx2"/>
              </a:buClr>
              <a:buSzPct val="120000"/>
              <a:buFont typeface="Arial" panose="020B0604020202020204" pitchFamily="34" charset="0"/>
              <a:buChar char="•"/>
              <a:defRPr/>
            </a:lvl1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7">
            <a:extLst>
              <a:ext uri="{FF2B5EF4-FFF2-40B4-BE49-F238E27FC236}">
                <a16:creationId xmlns:a16="http://schemas.microsoft.com/office/drawing/2014/main" id="{4BCA91F9-8796-3D42-B75E-9C7F7D9B7352}"/>
              </a:ext>
            </a:extLst>
          </p:cNvPr>
          <p:cNvSpPr>
            <a:spLocks noGrp="1"/>
          </p:cNvSpPr>
          <p:nvPr>
            <p:ph type="ftr" sz="quarter" idx="10"/>
          </p:nvPr>
        </p:nvSpPr>
        <p:spPr/>
        <p:txBody>
          <a:bodyPr/>
          <a:lstStyle/>
          <a:p>
            <a:fld id="{EB53C135-CEC6-A548-8917-8F7FEB82358B}" type="slidenum">
              <a:rPr lang="en-US" smtClean="0"/>
              <a:pPr/>
              <a:t>‹#›</a:t>
            </a:fld>
            <a:endParaRPr lang="en-US" dirty="0"/>
          </a:p>
        </p:txBody>
      </p:sp>
    </p:spTree>
    <p:extLst>
      <p:ext uri="{BB962C8B-B14F-4D97-AF65-F5344CB8AC3E}">
        <p14:creationId xmlns:p14="http://schemas.microsoft.com/office/powerpoint/2010/main" val="3748445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AA2439-3BDA-DB47-AA02-5590274D40F8}"/>
              </a:ext>
            </a:extLst>
          </p:cNvPr>
          <p:cNvSpPr>
            <a:spLocks noGrp="1"/>
          </p:cNvSpPr>
          <p:nvPr>
            <p:ph type="title"/>
          </p:nvPr>
        </p:nvSpPr>
        <p:spPr/>
        <p:txBody>
          <a:bodyPr>
            <a:spAutoFit/>
          </a:bodyPr>
          <a:lstStyle/>
          <a:p>
            <a:r>
              <a:rPr lang="en-US" dirty="0"/>
              <a:t>Click to edit Master title style</a:t>
            </a:r>
          </a:p>
        </p:txBody>
      </p:sp>
      <p:sp>
        <p:nvSpPr>
          <p:cNvPr id="4" name="Footer Placeholder 3">
            <a:extLst>
              <a:ext uri="{FF2B5EF4-FFF2-40B4-BE49-F238E27FC236}">
                <a16:creationId xmlns:a16="http://schemas.microsoft.com/office/drawing/2014/main" id="{19A2EBF7-C6C5-4541-B47E-7FB413A3DF8C}"/>
              </a:ext>
            </a:extLst>
          </p:cNvPr>
          <p:cNvSpPr>
            <a:spLocks noGrp="1"/>
          </p:cNvSpPr>
          <p:nvPr>
            <p:ph type="ftr" sz="quarter" idx="10"/>
          </p:nvPr>
        </p:nvSpPr>
        <p:spPr/>
        <p:txBody>
          <a:bodyPr/>
          <a:lstStyle/>
          <a:p>
            <a:fld id="{EB53C135-CEC6-A548-8917-8F7FEB82358B}" type="slidenum">
              <a:rPr lang="en-US" smtClean="0"/>
              <a:pPr/>
              <a:t>‹#›</a:t>
            </a:fld>
            <a:endParaRPr lang="en-US" dirty="0"/>
          </a:p>
        </p:txBody>
      </p:sp>
    </p:spTree>
    <p:extLst>
      <p:ext uri="{BB962C8B-B14F-4D97-AF65-F5344CB8AC3E}">
        <p14:creationId xmlns:p14="http://schemas.microsoft.com/office/powerpoint/2010/main" val="12092539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43613847-6053-FF4A-A422-D886A866F53F}"/>
              </a:ext>
            </a:extLst>
          </p:cNvPr>
          <p:cNvSpPr>
            <a:spLocks noGrp="1"/>
          </p:cNvSpPr>
          <p:nvPr>
            <p:ph type="ftr" sz="quarter" idx="10"/>
          </p:nvPr>
        </p:nvSpPr>
        <p:spPr/>
        <p:txBody>
          <a:bodyPr/>
          <a:lstStyle/>
          <a:p>
            <a:fld id="{EB53C135-CEC6-A548-8917-8F7FEB82358B}" type="slidenum">
              <a:rPr lang="en-US" smtClean="0"/>
              <a:pPr/>
              <a:t>‹#›</a:t>
            </a:fld>
            <a:endParaRPr lang="en-US" dirty="0"/>
          </a:p>
        </p:txBody>
      </p:sp>
    </p:spTree>
    <p:extLst>
      <p:ext uri="{BB962C8B-B14F-4D97-AF65-F5344CB8AC3E}">
        <p14:creationId xmlns:p14="http://schemas.microsoft.com/office/powerpoint/2010/main" val="425104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and Photo">
    <p:spTree>
      <p:nvGrpSpPr>
        <p:cNvPr id="1" name=""/>
        <p:cNvGrpSpPr/>
        <p:nvPr/>
      </p:nvGrpSpPr>
      <p:grpSpPr>
        <a:xfrm>
          <a:off x="0" y="0"/>
          <a:ext cx="0" cy="0"/>
          <a:chOff x="0" y="0"/>
          <a:chExt cx="0" cy="0"/>
        </a:xfrm>
      </p:grpSpPr>
      <p:sp>
        <p:nvSpPr>
          <p:cNvPr id="5" name="Picture Placeholder 2">
            <a:extLst>
              <a:ext uri="{FF2B5EF4-FFF2-40B4-BE49-F238E27FC236}">
                <a16:creationId xmlns:a16="http://schemas.microsoft.com/office/drawing/2014/main" id="{DC6EF38F-8DF7-3941-B22C-502232E4CB0B}"/>
              </a:ext>
            </a:extLst>
          </p:cNvPr>
          <p:cNvSpPr>
            <a:spLocks noGrp="1" noChangeAspect="1"/>
          </p:cNvSpPr>
          <p:nvPr>
            <p:ph type="pic" idx="13"/>
          </p:nvPr>
        </p:nvSpPr>
        <p:spPr>
          <a:xfrm>
            <a:off x="5098566" y="927100"/>
            <a:ext cx="7093434" cy="5930900"/>
          </a:xfrm>
          <a:prstGeom prst="rect">
            <a:avLst/>
          </a:prstGeom>
          <a:solidFill>
            <a:schemeClr val="bg2">
              <a:lumMod val="75000"/>
            </a:schemeClr>
          </a:solidFill>
          <a:ln>
            <a:noFill/>
          </a:ln>
        </p:spPr>
        <p:txBody>
          <a:bodyPr anchor="t">
            <a:normAutofit/>
          </a:bodyPr>
          <a:lstStyle>
            <a:lvl1pPr marL="0" indent="0" algn="ctr">
              <a:buNone/>
              <a:defRPr sz="1600" b="0" i="0">
                <a:solidFill>
                  <a:schemeClr val="bg1"/>
                </a:solidFill>
                <a:latin typeface="Arial" charset="0"/>
                <a:ea typeface="Arial" charset="0"/>
                <a:cs typeface="Arial"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dirty="0"/>
          </a:p>
          <a:p>
            <a:r>
              <a:rPr lang="en-US" dirty="0"/>
              <a:t>Drag picture to placeholder or click icon to add</a:t>
            </a:r>
          </a:p>
        </p:txBody>
      </p:sp>
      <p:sp>
        <p:nvSpPr>
          <p:cNvPr id="2" name="Title 1">
            <a:extLst>
              <a:ext uri="{FF2B5EF4-FFF2-40B4-BE49-F238E27FC236}">
                <a16:creationId xmlns:a16="http://schemas.microsoft.com/office/drawing/2014/main" id="{6D82049F-7F34-5D48-8F72-755B85F3E737}"/>
              </a:ext>
            </a:extLst>
          </p:cNvPr>
          <p:cNvSpPr>
            <a:spLocks noGrp="1"/>
          </p:cNvSpPr>
          <p:nvPr>
            <p:ph type="title"/>
          </p:nvPr>
        </p:nvSpPr>
        <p:spPr>
          <a:xfrm>
            <a:off x="566928" y="1499616"/>
            <a:ext cx="4248912" cy="590931"/>
          </a:xfrm>
        </p:spPr>
        <p:txBody>
          <a:bodyPr/>
          <a:lstStyle/>
          <a:p>
            <a:r>
              <a:rPr lang="en-US" dirty="0"/>
              <a:t>Click to edit</a:t>
            </a:r>
          </a:p>
        </p:txBody>
      </p:sp>
      <p:sp>
        <p:nvSpPr>
          <p:cNvPr id="3" name="Content Placeholder 2">
            <a:extLst>
              <a:ext uri="{FF2B5EF4-FFF2-40B4-BE49-F238E27FC236}">
                <a16:creationId xmlns:a16="http://schemas.microsoft.com/office/drawing/2014/main" id="{5EC46810-DD61-C649-9461-59FA66CD210E}"/>
              </a:ext>
            </a:extLst>
          </p:cNvPr>
          <p:cNvSpPr>
            <a:spLocks noGrp="1"/>
          </p:cNvSpPr>
          <p:nvPr>
            <p:ph idx="1"/>
          </p:nvPr>
        </p:nvSpPr>
        <p:spPr>
          <a:xfrm>
            <a:off x="566928" y="2185416"/>
            <a:ext cx="4248912" cy="3968249"/>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a:extLst>
              <a:ext uri="{FF2B5EF4-FFF2-40B4-BE49-F238E27FC236}">
                <a16:creationId xmlns:a16="http://schemas.microsoft.com/office/drawing/2014/main" id="{0D8C17C1-D75E-7F4A-895D-15D9E2D1D382}"/>
              </a:ext>
            </a:extLst>
          </p:cNvPr>
          <p:cNvSpPr>
            <a:spLocks noGrp="1"/>
          </p:cNvSpPr>
          <p:nvPr>
            <p:ph type="ftr" sz="quarter" idx="14"/>
          </p:nvPr>
        </p:nvSpPr>
        <p:spPr/>
        <p:txBody>
          <a:bodyPr/>
          <a:lstStyle/>
          <a:p>
            <a:fld id="{EB53C135-CEC6-A548-8917-8F7FEB82358B}" type="slidenum">
              <a:rPr lang="en-US" smtClean="0"/>
              <a:pPr/>
              <a:t>‹#›</a:t>
            </a:fld>
            <a:endParaRPr lang="en-US" dirty="0"/>
          </a:p>
        </p:txBody>
      </p:sp>
    </p:spTree>
    <p:extLst>
      <p:ext uri="{BB962C8B-B14F-4D97-AF65-F5344CB8AC3E}">
        <p14:creationId xmlns:p14="http://schemas.microsoft.com/office/powerpoint/2010/main" val="2716167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21614BA-85C5-BA49-A402-F7BCCCDB2C4F}"/>
              </a:ext>
            </a:extLst>
          </p:cNvPr>
          <p:cNvSpPr>
            <a:spLocks noGrp="1"/>
          </p:cNvSpPr>
          <p:nvPr>
            <p:ph type="title"/>
          </p:nvPr>
        </p:nvSpPr>
        <p:spPr>
          <a:xfrm>
            <a:off x="566928" y="1499616"/>
            <a:ext cx="10515600" cy="590931"/>
          </a:xfrm>
          <a:prstGeom prst="rect">
            <a:avLst/>
          </a:prstGeom>
        </p:spPr>
        <p:txBody>
          <a:bodyPr vert="horz" lIns="91440" tIns="45720" rIns="91440" bIns="45720" rtlCol="0" anchor="b" anchorCtr="0">
            <a:spAutoFit/>
          </a:bodyPr>
          <a:lstStyle/>
          <a:p>
            <a:r>
              <a:rPr lang="en-US" dirty="0"/>
              <a:t>Click to edit Master title style</a:t>
            </a:r>
          </a:p>
        </p:txBody>
      </p:sp>
      <p:sp>
        <p:nvSpPr>
          <p:cNvPr id="3" name="Text Placeholder 2">
            <a:extLst>
              <a:ext uri="{FF2B5EF4-FFF2-40B4-BE49-F238E27FC236}">
                <a16:creationId xmlns:a16="http://schemas.microsoft.com/office/drawing/2014/main" id="{C6A66ADF-AEA5-DC4B-841D-168372B891D6}"/>
              </a:ext>
            </a:extLst>
          </p:cNvPr>
          <p:cNvSpPr>
            <a:spLocks noGrp="1"/>
          </p:cNvSpPr>
          <p:nvPr>
            <p:ph type="body" idx="1"/>
          </p:nvPr>
        </p:nvSpPr>
        <p:spPr>
          <a:xfrm>
            <a:off x="566928" y="2185416"/>
            <a:ext cx="10515600" cy="3968249"/>
          </a:xfrm>
          <a:prstGeom prst="rect">
            <a:avLst/>
          </a:prstGeom>
        </p:spPr>
        <p:txBody>
          <a:bodyPr vert="horz" lIns="91440" tIns="45720" rIns="91440" bIns="4572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9" name="Picture 8" descr="University at Buffalo, The State University of New York logo">
            <a:extLst>
              <a:ext uri="{FF2B5EF4-FFF2-40B4-BE49-F238E27FC236}">
                <a16:creationId xmlns:a16="http://schemas.microsoft.com/office/drawing/2014/main" id="{27B0F206-4721-B742-B71F-C0AADA23A984}"/>
              </a:ext>
            </a:extLst>
          </p:cNvPr>
          <p:cNvPicPr>
            <a:picLocks noChangeAspect="1"/>
          </p:cNvPicPr>
          <p:nvPr userDrawn="1"/>
        </p:nvPicPr>
        <p:blipFill>
          <a:blip r:embed="rId15">
            <a:extLst>
              <a:ext uri="{28A0092B-C50C-407E-A947-70E740481C1C}">
                <a14:useLocalDpi xmlns:a14="http://schemas.microsoft.com/office/drawing/2010/main" val="0"/>
              </a:ext>
            </a:extLst>
          </a:blip>
          <a:stretch>
            <a:fillRect/>
          </a:stretch>
        </p:blipFill>
        <p:spPr>
          <a:xfrm>
            <a:off x="355600" y="321146"/>
            <a:ext cx="4800600" cy="356029"/>
          </a:xfrm>
          <a:prstGeom prst="rect">
            <a:avLst/>
          </a:prstGeom>
        </p:spPr>
      </p:pic>
      <p:sp>
        <p:nvSpPr>
          <p:cNvPr id="5" name="Footer Placeholder 4">
            <a:extLst>
              <a:ext uri="{FF2B5EF4-FFF2-40B4-BE49-F238E27FC236}">
                <a16:creationId xmlns:a16="http://schemas.microsoft.com/office/drawing/2014/main" id="{0BD4790E-48FE-324B-A4AD-34E3A7792E59}"/>
              </a:ext>
            </a:extLst>
          </p:cNvPr>
          <p:cNvSpPr>
            <a:spLocks noGrp="1"/>
          </p:cNvSpPr>
          <p:nvPr>
            <p:ph type="ftr" sz="quarter" idx="3"/>
          </p:nvPr>
        </p:nvSpPr>
        <p:spPr>
          <a:xfrm>
            <a:off x="7574280" y="6319774"/>
            <a:ext cx="4114800" cy="365125"/>
          </a:xfrm>
          <a:prstGeom prst="rect">
            <a:avLst/>
          </a:prstGeom>
        </p:spPr>
        <p:txBody>
          <a:bodyPr vert="horz" lIns="91440" tIns="45720" rIns="91440" bIns="45720" rtlCol="0" anchor="ctr"/>
          <a:lstStyle>
            <a:lvl1pPr algn="r">
              <a:defRPr sz="1600" b="1">
                <a:solidFill>
                  <a:schemeClr val="tx1"/>
                </a:solidFill>
              </a:defRPr>
            </a:lvl1pPr>
          </a:lstStyle>
          <a:p>
            <a:fld id="{EB53C135-CEC6-A548-8917-8F7FEB82358B}" type="slidenum">
              <a:rPr lang="en-US" smtClean="0"/>
              <a:pPr/>
              <a:t>‹#›</a:t>
            </a:fld>
            <a:endParaRPr lang="en-US" dirty="0"/>
          </a:p>
        </p:txBody>
      </p:sp>
    </p:spTree>
    <p:extLst>
      <p:ext uri="{BB962C8B-B14F-4D97-AF65-F5344CB8AC3E}">
        <p14:creationId xmlns:p14="http://schemas.microsoft.com/office/powerpoint/2010/main" val="2937971482"/>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50" r:id="rId3"/>
    <p:sldLayoutId id="2147483664" r:id="rId4"/>
    <p:sldLayoutId id="2147483652" r:id="rId5"/>
    <p:sldLayoutId id="2147483653" r:id="rId6"/>
    <p:sldLayoutId id="2147483654" r:id="rId7"/>
    <p:sldLayoutId id="2147483655" r:id="rId8"/>
    <p:sldLayoutId id="2147483665" r:id="rId9"/>
    <p:sldLayoutId id="2147483666" r:id="rId10"/>
    <p:sldLayoutId id="2147483660" r:id="rId11"/>
    <p:sldLayoutId id="2147483667" r:id="rId12"/>
  </p:sldLayoutIdLst>
  <p:hf hdr="0" dt="0"/>
  <p:txStyles>
    <p:titleStyle>
      <a:lvl1pPr algn="l" defTabSz="914400" rtl="0" eaLnBrk="1" latinLnBrk="0" hangingPunct="1">
        <a:lnSpc>
          <a:spcPct val="90000"/>
        </a:lnSpc>
        <a:spcBef>
          <a:spcPct val="0"/>
        </a:spcBef>
        <a:buNone/>
        <a:defRPr sz="3600" b="0" i="0" kern="1200">
          <a:solidFill>
            <a:schemeClr val="tx2"/>
          </a:solidFill>
          <a:latin typeface="Georgia" panose="02040502050405020303" pitchFamily="18" charset="0"/>
          <a:ea typeface="+mj-ea"/>
          <a:cs typeface="+mj-cs"/>
        </a:defRPr>
      </a:lvl1pPr>
    </p:titleStyle>
    <p:bodyStyle>
      <a:lvl1pPr marL="228600" indent="-228600" algn="l" defTabSz="914400" rtl="0" eaLnBrk="1" latinLnBrk="0" hangingPunct="1">
        <a:lnSpc>
          <a:spcPct val="130000"/>
        </a:lnSpc>
        <a:spcBef>
          <a:spcPts val="600"/>
        </a:spcBef>
        <a:buClr>
          <a:schemeClr val="tx2"/>
        </a:buClr>
        <a:buSzPct val="120000"/>
        <a:buFont typeface="Arial" panose="020B0604020202020204" pitchFamily="34" charset="0"/>
        <a:buChar char="•"/>
        <a:defRPr sz="1800" kern="1200">
          <a:solidFill>
            <a:schemeClr val="tx1"/>
          </a:solidFill>
          <a:latin typeface="+mn-lt"/>
          <a:ea typeface="+mn-ea"/>
          <a:cs typeface="+mn-cs"/>
        </a:defRPr>
      </a:lvl1pPr>
      <a:lvl2pPr marL="6858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2pPr>
      <a:lvl3pPr marL="11430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3pPr>
      <a:lvl4pPr marL="16002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4pPr>
      <a:lvl5pPr marL="20574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4.xml"/><Relationship Id="rId5" Type="http://schemas.openxmlformats.org/officeDocument/2006/relationships/image" Target="../media/image16.jpeg"/><Relationship Id="rId4" Type="http://schemas.openxmlformats.org/officeDocument/2006/relationships/image" Target="../media/image15.jpeg"/></Relationships>
</file>

<file path=ppt/slides/_rels/slide1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7.jpeg"/><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2" Type="http://schemas.openxmlformats.org/officeDocument/2006/relationships/hyperlink" Target="https://www.kaggle.com/rtatman/188-million-us-wildfires" TargetMode="Externa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resentation Title">
            <a:extLst>
              <a:ext uri="{FF2B5EF4-FFF2-40B4-BE49-F238E27FC236}">
                <a16:creationId xmlns:a16="http://schemas.microsoft.com/office/drawing/2014/main" id="{1089AC9A-5D7D-5A4C-8605-7607252D4FA1}"/>
              </a:ext>
            </a:extLst>
          </p:cNvPr>
          <p:cNvSpPr>
            <a:spLocks noGrp="1"/>
          </p:cNvSpPr>
          <p:nvPr>
            <p:ph type="ctrTitle"/>
          </p:nvPr>
        </p:nvSpPr>
        <p:spPr>
          <a:xfrm>
            <a:off x="505968" y="502920"/>
            <a:ext cx="6638544" cy="2386584"/>
          </a:xfrm>
        </p:spPr>
        <p:txBody>
          <a:bodyPr/>
          <a:lstStyle/>
          <a:p>
            <a:r>
              <a:rPr lang="en-US" dirty="0"/>
              <a:t>EAS508-Presentation-1</a:t>
            </a:r>
          </a:p>
        </p:txBody>
      </p:sp>
      <p:sp>
        <p:nvSpPr>
          <p:cNvPr id="7" name="Sub-topic">
            <a:extLst>
              <a:ext uri="{FF2B5EF4-FFF2-40B4-BE49-F238E27FC236}">
                <a16:creationId xmlns:a16="http://schemas.microsoft.com/office/drawing/2014/main" id="{9C71998B-4791-F94C-B599-D1D76743645B}"/>
              </a:ext>
            </a:extLst>
          </p:cNvPr>
          <p:cNvSpPr>
            <a:spLocks noGrp="1"/>
          </p:cNvSpPr>
          <p:nvPr>
            <p:ph type="body" sz="quarter" idx="10"/>
          </p:nvPr>
        </p:nvSpPr>
        <p:spPr>
          <a:xfrm>
            <a:off x="505968" y="3003296"/>
            <a:ext cx="6638544" cy="2818384"/>
          </a:xfrm>
        </p:spPr>
        <p:txBody>
          <a:bodyPr/>
          <a:lstStyle/>
          <a:p>
            <a:r>
              <a:rPr lang="en-US" sz="3600" b="1" dirty="0"/>
              <a:t>Group22:</a:t>
            </a:r>
          </a:p>
          <a:p>
            <a:r>
              <a:rPr lang="en-US" sz="1800" dirty="0"/>
              <a:t>Anusha Kondle(Anushako)</a:t>
            </a:r>
          </a:p>
          <a:p>
            <a:r>
              <a:rPr lang="en-US" sz="1800" dirty="0"/>
              <a:t>Nabeel Khan(Nkhan6)</a:t>
            </a:r>
          </a:p>
          <a:p>
            <a:r>
              <a:rPr lang="en-US" sz="1800" dirty="0"/>
              <a:t>Mohit Mathur(Mohitmat)</a:t>
            </a:r>
          </a:p>
          <a:p>
            <a:r>
              <a:rPr lang="en-US" sz="1800" dirty="0"/>
              <a:t>Sunkara Charan Kumar(sunkara2)</a:t>
            </a:r>
          </a:p>
          <a:p>
            <a:endParaRPr lang="en-US" dirty="0"/>
          </a:p>
        </p:txBody>
      </p:sp>
      <p:sp>
        <p:nvSpPr>
          <p:cNvPr id="2" name="TextBox 1">
            <a:extLst>
              <a:ext uri="{FF2B5EF4-FFF2-40B4-BE49-F238E27FC236}">
                <a16:creationId xmlns:a16="http://schemas.microsoft.com/office/drawing/2014/main" id="{F262A3D9-4063-D944-A7F0-709EA854FA59}"/>
              </a:ext>
            </a:extLst>
          </p:cNvPr>
          <p:cNvSpPr txBox="1"/>
          <p:nvPr/>
        </p:nvSpPr>
        <p:spPr>
          <a:xfrm>
            <a:off x="5082363" y="3264195"/>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4078184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AA4DBF-2139-9E43-A90F-03D5696D3A7C}"/>
              </a:ext>
            </a:extLst>
          </p:cNvPr>
          <p:cNvSpPr>
            <a:spLocks noGrp="1"/>
          </p:cNvSpPr>
          <p:nvPr>
            <p:ph type="title"/>
          </p:nvPr>
        </p:nvSpPr>
        <p:spPr/>
        <p:txBody>
          <a:bodyPr/>
          <a:lstStyle/>
          <a:p>
            <a:r>
              <a:rPr lang="en-US" dirty="0"/>
              <a:t>Causes of fires in CA,OR,NV,WA</a:t>
            </a:r>
          </a:p>
        </p:txBody>
      </p:sp>
      <p:pic>
        <p:nvPicPr>
          <p:cNvPr id="6" name="Content Placeholder 5" descr="Chart, histogram&#10;&#10;Description automatically generated">
            <a:extLst>
              <a:ext uri="{FF2B5EF4-FFF2-40B4-BE49-F238E27FC236}">
                <a16:creationId xmlns:a16="http://schemas.microsoft.com/office/drawing/2014/main" id="{644294A2-F022-A042-94D2-31C4333B3442}"/>
              </a:ext>
            </a:extLst>
          </p:cNvPr>
          <p:cNvPicPr>
            <a:picLocks noGrp="1" noChangeAspect="1"/>
          </p:cNvPicPr>
          <p:nvPr>
            <p:ph idx="1"/>
          </p:nvPr>
        </p:nvPicPr>
        <p:blipFill>
          <a:blip r:embed="rId2"/>
          <a:stretch>
            <a:fillRect/>
          </a:stretch>
        </p:blipFill>
        <p:spPr>
          <a:xfrm>
            <a:off x="779860" y="2570354"/>
            <a:ext cx="2451100" cy="2197100"/>
          </a:xfrm>
        </p:spPr>
      </p:pic>
      <p:sp>
        <p:nvSpPr>
          <p:cNvPr id="4" name="Footer Placeholder 3">
            <a:extLst>
              <a:ext uri="{FF2B5EF4-FFF2-40B4-BE49-F238E27FC236}">
                <a16:creationId xmlns:a16="http://schemas.microsoft.com/office/drawing/2014/main" id="{B2278E65-7640-3740-8D81-CCBC1B3DC767}"/>
              </a:ext>
            </a:extLst>
          </p:cNvPr>
          <p:cNvSpPr>
            <a:spLocks noGrp="1"/>
          </p:cNvSpPr>
          <p:nvPr>
            <p:ph type="ftr" sz="quarter" idx="10"/>
          </p:nvPr>
        </p:nvSpPr>
        <p:spPr/>
        <p:txBody>
          <a:bodyPr/>
          <a:lstStyle/>
          <a:p>
            <a:fld id="{EB53C135-CEC6-A548-8917-8F7FEB82358B}" type="slidenum">
              <a:rPr lang="en-US" smtClean="0"/>
              <a:pPr/>
              <a:t>10</a:t>
            </a:fld>
            <a:endParaRPr lang="en-US" dirty="0"/>
          </a:p>
        </p:txBody>
      </p:sp>
      <p:pic>
        <p:nvPicPr>
          <p:cNvPr id="8" name="Picture 7" descr="Chart, histogram, waterfall chart&#10;&#10;Description automatically generated">
            <a:extLst>
              <a:ext uri="{FF2B5EF4-FFF2-40B4-BE49-F238E27FC236}">
                <a16:creationId xmlns:a16="http://schemas.microsoft.com/office/drawing/2014/main" id="{D1DC1858-BAEA-6643-8FDF-777B5E52E21E}"/>
              </a:ext>
            </a:extLst>
          </p:cNvPr>
          <p:cNvPicPr>
            <a:picLocks noChangeAspect="1"/>
          </p:cNvPicPr>
          <p:nvPr/>
        </p:nvPicPr>
        <p:blipFill>
          <a:blip r:embed="rId3"/>
          <a:stretch>
            <a:fillRect/>
          </a:stretch>
        </p:blipFill>
        <p:spPr>
          <a:xfrm>
            <a:off x="3683000" y="2627504"/>
            <a:ext cx="2413000" cy="2197100"/>
          </a:xfrm>
          <a:prstGeom prst="rect">
            <a:avLst/>
          </a:prstGeom>
        </p:spPr>
      </p:pic>
      <p:pic>
        <p:nvPicPr>
          <p:cNvPr id="10" name="Picture 9" descr="Chart, histogram&#10;&#10;Description automatically generated">
            <a:extLst>
              <a:ext uri="{FF2B5EF4-FFF2-40B4-BE49-F238E27FC236}">
                <a16:creationId xmlns:a16="http://schemas.microsoft.com/office/drawing/2014/main" id="{CA67AF4D-18AF-E843-BC92-85A7D20606B2}"/>
              </a:ext>
            </a:extLst>
          </p:cNvPr>
          <p:cNvPicPr>
            <a:picLocks noChangeAspect="1"/>
          </p:cNvPicPr>
          <p:nvPr/>
        </p:nvPicPr>
        <p:blipFill>
          <a:blip r:embed="rId4"/>
          <a:stretch>
            <a:fillRect/>
          </a:stretch>
        </p:blipFill>
        <p:spPr>
          <a:xfrm>
            <a:off x="6479384" y="2627504"/>
            <a:ext cx="2413000" cy="2197100"/>
          </a:xfrm>
          <a:prstGeom prst="rect">
            <a:avLst/>
          </a:prstGeom>
        </p:spPr>
      </p:pic>
      <p:pic>
        <p:nvPicPr>
          <p:cNvPr id="12" name="Picture 11" descr="Chart, histogram&#10;&#10;Description automatically generated">
            <a:extLst>
              <a:ext uri="{FF2B5EF4-FFF2-40B4-BE49-F238E27FC236}">
                <a16:creationId xmlns:a16="http://schemas.microsoft.com/office/drawing/2014/main" id="{2306B7F6-F7D5-7843-96FB-B70E8B562668}"/>
              </a:ext>
            </a:extLst>
          </p:cNvPr>
          <p:cNvPicPr>
            <a:picLocks noChangeAspect="1"/>
          </p:cNvPicPr>
          <p:nvPr/>
        </p:nvPicPr>
        <p:blipFill>
          <a:blip r:embed="rId5"/>
          <a:stretch>
            <a:fillRect/>
          </a:stretch>
        </p:blipFill>
        <p:spPr>
          <a:xfrm>
            <a:off x="9476998" y="2627504"/>
            <a:ext cx="2413000" cy="2197100"/>
          </a:xfrm>
          <a:prstGeom prst="rect">
            <a:avLst/>
          </a:prstGeom>
        </p:spPr>
      </p:pic>
    </p:spTree>
    <p:extLst>
      <p:ext uri="{BB962C8B-B14F-4D97-AF65-F5344CB8AC3E}">
        <p14:creationId xmlns:p14="http://schemas.microsoft.com/office/powerpoint/2010/main" val="33613354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Freeform: Shape 18">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F651DE48-107D-1446-958F-3F18AB608DFF}"/>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4000" kern="1200">
                <a:solidFill>
                  <a:srgbClr val="FFFFFF"/>
                </a:solidFill>
                <a:latin typeface="+mj-lt"/>
                <a:ea typeface="+mj-ea"/>
                <a:cs typeface="+mj-cs"/>
              </a:rPr>
              <a:t>Wild fires Picture of Western USA</a:t>
            </a:r>
          </a:p>
        </p:txBody>
      </p:sp>
      <p:sp>
        <p:nvSpPr>
          <p:cNvPr id="4" name="Footer Placeholder 3">
            <a:extLst>
              <a:ext uri="{FF2B5EF4-FFF2-40B4-BE49-F238E27FC236}">
                <a16:creationId xmlns:a16="http://schemas.microsoft.com/office/drawing/2014/main" id="{52B33C97-CB61-9B49-BB30-1E955AE74A68}"/>
              </a:ext>
            </a:extLst>
          </p:cNvPr>
          <p:cNvSpPr>
            <a:spLocks noGrp="1"/>
          </p:cNvSpPr>
          <p:nvPr>
            <p:ph type="ftr" sz="quarter" idx="10"/>
          </p:nvPr>
        </p:nvSpPr>
        <p:spPr>
          <a:xfrm rot="5400000">
            <a:off x="-1828800" y="2002536"/>
            <a:ext cx="4114800" cy="365760"/>
          </a:xfrm>
        </p:spPr>
        <p:txBody>
          <a:bodyPr vert="horz" lIns="91440" tIns="45720" rIns="91440" bIns="45720" rtlCol="0" anchor="ctr">
            <a:normAutofit/>
          </a:bodyPr>
          <a:lstStyle/>
          <a:p>
            <a:pPr algn="l">
              <a:spcAft>
                <a:spcPts val="600"/>
              </a:spcAft>
            </a:pPr>
            <a:fld id="{EB53C135-CEC6-A548-8917-8F7FEB82358B}" type="slidenum">
              <a:rPr lang="en-US" sz="1100" kern="1200">
                <a:solidFill>
                  <a:srgbClr val="FFFFFF"/>
                </a:solidFill>
                <a:latin typeface="+mn-lt"/>
                <a:ea typeface="+mn-ea"/>
                <a:cs typeface="+mn-cs"/>
              </a:rPr>
              <a:pPr algn="l">
                <a:spcAft>
                  <a:spcPts val="600"/>
                </a:spcAft>
              </a:pPr>
              <a:t>11</a:t>
            </a:fld>
            <a:endParaRPr lang="en-US" sz="1100" kern="1200">
              <a:solidFill>
                <a:srgbClr val="FFFFFF"/>
              </a:solidFill>
              <a:latin typeface="+mn-lt"/>
              <a:ea typeface="+mn-ea"/>
              <a:cs typeface="+mn-cs"/>
            </a:endParaRPr>
          </a:p>
        </p:txBody>
      </p:sp>
      <p:pic>
        <p:nvPicPr>
          <p:cNvPr id="6" name="Content Placeholder 5" descr="Chart, scatter chart&#10;&#10;Description automatically generated">
            <a:extLst>
              <a:ext uri="{FF2B5EF4-FFF2-40B4-BE49-F238E27FC236}">
                <a16:creationId xmlns:a16="http://schemas.microsoft.com/office/drawing/2014/main" id="{6A6128F8-1EC2-5D46-9A95-41D30BF90A0F}"/>
              </a:ext>
            </a:extLst>
          </p:cNvPr>
          <p:cNvPicPr>
            <a:picLocks noGrp="1" noChangeAspect="1"/>
          </p:cNvPicPr>
          <p:nvPr>
            <p:ph idx="1"/>
          </p:nvPr>
        </p:nvPicPr>
        <p:blipFill>
          <a:blip r:embed="rId2"/>
          <a:stretch>
            <a:fillRect/>
          </a:stretch>
        </p:blipFill>
        <p:spPr>
          <a:xfrm>
            <a:off x="6049452" y="467208"/>
            <a:ext cx="4131699" cy="5923584"/>
          </a:xfrm>
          <a:prstGeom prst="rect">
            <a:avLst/>
          </a:prstGeom>
        </p:spPr>
      </p:pic>
    </p:spTree>
    <p:extLst>
      <p:ext uri="{BB962C8B-B14F-4D97-AF65-F5344CB8AC3E}">
        <p14:creationId xmlns:p14="http://schemas.microsoft.com/office/powerpoint/2010/main" val="31692859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C667B97-B752-1043-BAD0-E276887C9CE5}"/>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kern="1200">
                <a:solidFill>
                  <a:srgbClr val="FFFFFF"/>
                </a:solidFill>
                <a:latin typeface="+mj-lt"/>
                <a:ea typeface="+mj-ea"/>
                <a:cs typeface="+mj-cs"/>
              </a:rPr>
              <a:t>Correlation Plot</a:t>
            </a:r>
          </a:p>
        </p:txBody>
      </p:sp>
      <p:pic>
        <p:nvPicPr>
          <p:cNvPr id="6" name="Content Placeholder 5" descr="Chart&#10;&#10;Description automatically generated">
            <a:extLst>
              <a:ext uri="{FF2B5EF4-FFF2-40B4-BE49-F238E27FC236}">
                <a16:creationId xmlns:a16="http://schemas.microsoft.com/office/drawing/2014/main" id="{436F5654-2598-C445-BE6B-9B119839C878}"/>
              </a:ext>
            </a:extLst>
          </p:cNvPr>
          <p:cNvPicPr>
            <a:picLocks noGrp="1" noChangeAspect="1"/>
          </p:cNvPicPr>
          <p:nvPr>
            <p:ph idx="1"/>
          </p:nvPr>
        </p:nvPicPr>
        <p:blipFill>
          <a:blip r:embed="rId2"/>
          <a:stretch>
            <a:fillRect/>
          </a:stretch>
        </p:blipFill>
        <p:spPr>
          <a:xfrm>
            <a:off x="4777316" y="868121"/>
            <a:ext cx="6780700" cy="5119428"/>
          </a:xfrm>
          <a:prstGeom prst="rect">
            <a:avLst/>
          </a:prstGeom>
        </p:spPr>
      </p:pic>
      <p:sp>
        <p:nvSpPr>
          <p:cNvPr id="4" name="Footer Placeholder 3">
            <a:extLst>
              <a:ext uri="{FF2B5EF4-FFF2-40B4-BE49-F238E27FC236}">
                <a16:creationId xmlns:a16="http://schemas.microsoft.com/office/drawing/2014/main" id="{8D565B96-B013-DA49-BD5D-33ED0889047F}"/>
              </a:ext>
            </a:extLst>
          </p:cNvPr>
          <p:cNvSpPr>
            <a:spLocks noGrp="1"/>
          </p:cNvSpPr>
          <p:nvPr>
            <p:ph type="ftr" sz="quarter" idx="10"/>
          </p:nvPr>
        </p:nvSpPr>
        <p:spPr>
          <a:xfrm>
            <a:off x="1028700" y="6356350"/>
            <a:ext cx="6210300" cy="365125"/>
          </a:xfrm>
        </p:spPr>
        <p:txBody>
          <a:bodyPr vert="horz" lIns="91440" tIns="45720" rIns="91440" bIns="45720" rtlCol="0" anchor="ctr">
            <a:normAutofit/>
          </a:bodyPr>
          <a:lstStyle/>
          <a:p>
            <a:pPr algn="l">
              <a:spcAft>
                <a:spcPts val="600"/>
              </a:spcAft>
            </a:pPr>
            <a:fld id="{EB53C135-CEC6-A548-8917-8F7FEB82358B}" type="slidenum">
              <a:rPr lang="en-US" sz="1200" kern="1200">
                <a:solidFill>
                  <a:schemeClr val="tx1">
                    <a:alpha val="80000"/>
                  </a:schemeClr>
                </a:solidFill>
                <a:latin typeface="+mn-lt"/>
                <a:ea typeface="+mn-ea"/>
                <a:cs typeface="+mn-cs"/>
              </a:rPr>
              <a:pPr algn="l">
                <a:spcAft>
                  <a:spcPts val="600"/>
                </a:spcAft>
              </a:pPr>
              <a:t>12</a:t>
            </a:fld>
            <a:endParaRPr lang="en-US" sz="1200" kern="1200">
              <a:solidFill>
                <a:schemeClr val="tx1">
                  <a:alpha val="80000"/>
                </a:schemeClr>
              </a:solidFill>
              <a:latin typeface="+mn-lt"/>
              <a:ea typeface="+mn-ea"/>
              <a:cs typeface="+mn-cs"/>
            </a:endParaRPr>
          </a:p>
        </p:txBody>
      </p:sp>
    </p:spTree>
    <p:extLst>
      <p:ext uri="{BB962C8B-B14F-4D97-AF65-F5344CB8AC3E}">
        <p14:creationId xmlns:p14="http://schemas.microsoft.com/office/powerpoint/2010/main" val="37294980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9C9EBC-AC01-3141-8878-4E12958CDC22}"/>
              </a:ext>
            </a:extLst>
          </p:cNvPr>
          <p:cNvSpPr>
            <a:spLocks noGrp="1"/>
          </p:cNvSpPr>
          <p:nvPr>
            <p:ph type="title"/>
          </p:nvPr>
        </p:nvSpPr>
        <p:spPr/>
        <p:txBody>
          <a:bodyPr/>
          <a:lstStyle/>
          <a:p>
            <a:r>
              <a:rPr lang="en-US" dirty="0"/>
              <a:t>Challenges Faced in Project:</a:t>
            </a:r>
          </a:p>
        </p:txBody>
      </p:sp>
      <p:sp>
        <p:nvSpPr>
          <p:cNvPr id="3" name="Content Placeholder 2">
            <a:extLst>
              <a:ext uri="{FF2B5EF4-FFF2-40B4-BE49-F238E27FC236}">
                <a16:creationId xmlns:a16="http://schemas.microsoft.com/office/drawing/2014/main" id="{540019EA-A92C-AD46-A263-6BB0E3E76834}"/>
              </a:ext>
            </a:extLst>
          </p:cNvPr>
          <p:cNvSpPr>
            <a:spLocks noGrp="1"/>
          </p:cNvSpPr>
          <p:nvPr>
            <p:ph idx="1"/>
          </p:nvPr>
        </p:nvSpPr>
        <p:spPr/>
        <p:txBody>
          <a:bodyPr/>
          <a:lstStyle/>
          <a:p>
            <a:r>
              <a:rPr lang="en-US" dirty="0"/>
              <a:t> Importing Geopandas in Different environments i.e., on windows and mac and then, importing packages from it.</a:t>
            </a:r>
          </a:p>
          <a:p>
            <a:r>
              <a:rPr lang="en-US" dirty="0"/>
              <a:t> The type of dataset is concentrated on the Wildfires in US, specially on the western states. Therefore, the data is not available for different parts of the world.</a:t>
            </a:r>
          </a:p>
        </p:txBody>
      </p:sp>
      <p:sp>
        <p:nvSpPr>
          <p:cNvPr id="4" name="Footer Placeholder 3">
            <a:extLst>
              <a:ext uri="{FF2B5EF4-FFF2-40B4-BE49-F238E27FC236}">
                <a16:creationId xmlns:a16="http://schemas.microsoft.com/office/drawing/2014/main" id="{93E67C2C-B732-BC4F-9C71-CC7B343DD083}"/>
              </a:ext>
            </a:extLst>
          </p:cNvPr>
          <p:cNvSpPr>
            <a:spLocks noGrp="1"/>
          </p:cNvSpPr>
          <p:nvPr>
            <p:ph type="ftr" sz="quarter" idx="10"/>
          </p:nvPr>
        </p:nvSpPr>
        <p:spPr/>
        <p:txBody>
          <a:bodyPr/>
          <a:lstStyle/>
          <a:p>
            <a:fld id="{EB53C135-CEC6-A548-8917-8F7FEB82358B}" type="slidenum">
              <a:rPr lang="en-US" smtClean="0"/>
              <a:pPr/>
              <a:t>13</a:t>
            </a:fld>
            <a:endParaRPr lang="en-US" dirty="0"/>
          </a:p>
        </p:txBody>
      </p:sp>
    </p:spTree>
    <p:extLst>
      <p:ext uri="{BB962C8B-B14F-4D97-AF65-F5344CB8AC3E}">
        <p14:creationId xmlns:p14="http://schemas.microsoft.com/office/powerpoint/2010/main" val="40786633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4965430" y="629268"/>
            <a:ext cx="6586491" cy="1286160"/>
          </a:xfrm>
        </p:spPr>
        <p:txBody>
          <a:bodyPr anchor="b">
            <a:normAutofit/>
          </a:bodyPr>
          <a:lstStyle/>
          <a:p>
            <a:r>
              <a:rPr lang="en-US" dirty="0"/>
              <a:t>Conclusion:</a:t>
            </a:r>
          </a:p>
        </p:txBody>
      </p:sp>
      <p:sp>
        <p:nvSpPr>
          <p:cNvPr id="3" name="Slide Text">
            <a:extLst>
              <a:ext uri="{FF2B5EF4-FFF2-40B4-BE49-F238E27FC236}">
                <a16:creationId xmlns:a16="http://schemas.microsoft.com/office/drawing/2014/main" id="{38F3A7AD-BFCA-B14B-8363-A4C1A4B746A2}"/>
              </a:ext>
            </a:extLst>
          </p:cNvPr>
          <p:cNvSpPr>
            <a:spLocks noGrp="1"/>
          </p:cNvSpPr>
          <p:nvPr>
            <p:ph idx="1"/>
          </p:nvPr>
        </p:nvSpPr>
        <p:spPr>
          <a:xfrm>
            <a:off x="4965431" y="2438400"/>
            <a:ext cx="6586489" cy="3785419"/>
          </a:xfrm>
        </p:spPr>
        <p:txBody>
          <a:bodyPr>
            <a:normAutofit/>
          </a:bodyPr>
          <a:lstStyle/>
          <a:p>
            <a:pPr marL="0" indent="0">
              <a:buNone/>
            </a:pPr>
            <a:r>
              <a:rPr lang="en-US" sz="2000" dirty="0">
                <a:solidFill>
                  <a:srgbClr val="FF0000"/>
                </a:solidFill>
              </a:rPr>
              <a:t>Result-</a:t>
            </a:r>
          </a:p>
          <a:p>
            <a:pPr marL="0" indent="0">
              <a:buNone/>
            </a:pPr>
            <a:r>
              <a:rPr lang="en-US" sz="2000" dirty="0"/>
              <a:t> We have predicted the fire with 95.145% accuracy to be arson.</a:t>
            </a:r>
          </a:p>
        </p:txBody>
      </p:sp>
      <p:pic>
        <p:nvPicPr>
          <p:cNvPr id="10" name="Picture 9">
            <a:extLst>
              <a:ext uri="{FF2B5EF4-FFF2-40B4-BE49-F238E27FC236}">
                <a16:creationId xmlns:a16="http://schemas.microsoft.com/office/drawing/2014/main" id="{31AC9C80-CF93-4FF9-AEB7-5385252858A5}"/>
              </a:ext>
            </a:extLst>
          </p:cNvPr>
          <p:cNvPicPr>
            <a:picLocks noChangeAspect="1"/>
          </p:cNvPicPr>
          <p:nvPr/>
        </p:nvPicPr>
        <p:blipFill rotWithShape="1">
          <a:blip r:embed="rId2"/>
          <a:srcRect l="12076" r="49734"/>
          <a:stretch/>
        </p:blipFill>
        <p:spPr>
          <a:xfrm>
            <a:off x="20" y="10"/>
            <a:ext cx="4635571" cy="6857990"/>
          </a:xfrm>
          <a:prstGeom prst="rect">
            <a:avLst/>
          </a:prstGeom>
          <a:effectLst/>
        </p:spPr>
      </p:pic>
      <p:cxnSp>
        <p:nvCxnSpPr>
          <p:cNvPr id="14" name="Straight Connector 13">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F48106"/>
            </a:solidFill>
          </a:ln>
        </p:spPr>
        <p:style>
          <a:lnRef idx="1">
            <a:schemeClr val="accent1"/>
          </a:lnRef>
          <a:fillRef idx="0">
            <a:schemeClr val="accent1"/>
          </a:fillRef>
          <a:effectRef idx="0">
            <a:schemeClr val="accent1"/>
          </a:effectRef>
          <a:fontRef idx="minor">
            <a:schemeClr val="tx1"/>
          </a:fontRef>
        </p:style>
      </p:cxnSp>
      <p:sp>
        <p:nvSpPr>
          <p:cNvPr id="8" name="Slide Number">
            <a:extLst>
              <a:ext uri="{FF2B5EF4-FFF2-40B4-BE49-F238E27FC236}">
                <a16:creationId xmlns:a16="http://schemas.microsoft.com/office/drawing/2014/main" id="{1E758566-FAE7-1B41-AABE-FDB3CDFB0BC2}"/>
              </a:ext>
            </a:extLst>
          </p:cNvPr>
          <p:cNvSpPr>
            <a:spLocks noGrp="1"/>
          </p:cNvSpPr>
          <p:nvPr>
            <p:ph type="ftr" sz="quarter" idx="10"/>
          </p:nvPr>
        </p:nvSpPr>
        <p:spPr>
          <a:xfrm>
            <a:off x="4965430" y="6356350"/>
            <a:ext cx="4139134" cy="365125"/>
          </a:xfrm>
        </p:spPr>
        <p:txBody>
          <a:bodyPr>
            <a:normAutofit/>
          </a:bodyPr>
          <a:lstStyle/>
          <a:p>
            <a:pPr algn="l">
              <a:spcAft>
                <a:spcPts val="600"/>
              </a:spcAft>
            </a:pPr>
            <a:fld id="{FF97EF4A-40C6-024D-A945-B03D1BBD02F7}" type="slidenum">
              <a:rPr lang="en-US" smtClean="0"/>
              <a:pPr algn="l">
                <a:spcAft>
                  <a:spcPts val="600"/>
                </a:spcAft>
              </a:pPr>
              <a:t>14</a:t>
            </a:fld>
            <a:endParaRPr lang="en-US"/>
          </a:p>
        </p:txBody>
      </p:sp>
    </p:spTree>
    <p:extLst>
      <p:ext uri="{BB962C8B-B14F-4D97-AF65-F5344CB8AC3E}">
        <p14:creationId xmlns:p14="http://schemas.microsoft.com/office/powerpoint/2010/main" val="41373669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F6E8F-5A32-7E41-9437-04FAB01DD386}"/>
              </a:ext>
            </a:extLst>
          </p:cNvPr>
          <p:cNvSpPr>
            <a:spLocks noGrp="1"/>
          </p:cNvSpPr>
          <p:nvPr>
            <p:ph type="title"/>
          </p:nvPr>
        </p:nvSpPr>
        <p:spPr/>
        <p:txBody>
          <a:bodyPr/>
          <a:lstStyle/>
          <a:p>
            <a:r>
              <a:rPr lang="en-US" dirty="0"/>
              <a:t>Future Scope</a:t>
            </a:r>
          </a:p>
        </p:txBody>
      </p:sp>
      <p:sp>
        <p:nvSpPr>
          <p:cNvPr id="3" name="Content Placeholder 2">
            <a:extLst>
              <a:ext uri="{FF2B5EF4-FFF2-40B4-BE49-F238E27FC236}">
                <a16:creationId xmlns:a16="http://schemas.microsoft.com/office/drawing/2014/main" id="{7988DC02-594F-BF47-B7CC-3D7636ED22D0}"/>
              </a:ext>
            </a:extLst>
          </p:cNvPr>
          <p:cNvSpPr>
            <a:spLocks noGrp="1"/>
          </p:cNvSpPr>
          <p:nvPr>
            <p:ph idx="1"/>
          </p:nvPr>
        </p:nvSpPr>
        <p:spPr/>
        <p:txBody>
          <a:bodyPr/>
          <a:lstStyle/>
          <a:p>
            <a:r>
              <a:rPr lang="en-US" dirty="0"/>
              <a:t>1. We can collect data throughout the world regarding Wildfires, both natural and man-made. This can help us in identifying the trend of Wildfire in different places and what all factors can be taken into consideration while predicting about them.</a:t>
            </a:r>
          </a:p>
          <a:p>
            <a:r>
              <a:rPr lang="en-US" dirty="0"/>
              <a:t>2. Forest Welfare can be promoted by making government factions aware about the wildfires by means of prediction models.</a:t>
            </a:r>
          </a:p>
          <a:p>
            <a:r>
              <a:rPr lang="en-US" dirty="0"/>
              <a:t>3. Protection and conservation of lands affected by previous wildfires can be proposed for afforestation.</a:t>
            </a:r>
          </a:p>
        </p:txBody>
      </p:sp>
      <p:sp>
        <p:nvSpPr>
          <p:cNvPr id="4" name="Footer Placeholder 3">
            <a:extLst>
              <a:ext uri="{FF2B5EF4-FFF2-40B4-BE49-F238E27FC236}">
                <a16:creationId xmlns:a16="http://schemas.microsoft.com/office/drawing/2014/main" id="{972EC54E-95FD-6942-BE34-A31C683FF03D}"/>
              </a:ext>
            </a:extLst>
          </p:cNvPr>
          <p:cNvSpPr>
            <a:spLocks noGrp="1"/>
          </p:cNvSpPr>
          <p:nvPr>
            <p:ph type="ftr" sz="quarter" idx="10"/>
          </p:nvPr>
        </p:nvSpPr>
        <p:spPr/>
        <p:txBody>
          <a:bodyPr/>
          <a:lstStyle/>
          <a:p>
            <a:fld id="{EB53C135-CEC6-A548-8917-8F7FEB82358B}" type="slidenum">
              <a:rPr lang="en-US" smtClean="0"/>
              <a:pPr/>
              <a:t>15</a:t>
            </a:fld>
            <a:endParaRPr lang="en-US" dirty="0"/>
          </a:p>
        </p:txBody>
      </p:sp>
    </p:spTree>
    <p:extLst>
      <p:ext uri="{BB962C8B-B14F-4D97-AF65-F5344CB8AC3E}">
        <p14:creationId xmlns:p14="http://schemas.microsoft.com/office/powerpoint/2010/main" val="40267200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534924" y="3133534"/>
            <a:ext cx="11122152" cy="590931"/>
          </a:xfrm>
        </p:spPr>
        <p:txBody>
          <a:bodyPr/>
          <a:lstStyle/>
          <a:p>
            <a:pPr algn="ctr"/>
            <a:r>
              <a:rPr lang="en-US" dirty="0"/>
              <a:t>Thank You</a:t>
            </a:r>
          </a:p>
        </p:txBody>
      </p:sp>
      <p:sp>
        <p:nvSpPr>
          <p:cNvPr id="8" name="Slide Number">
            <a:extLst>
              <a:ext uri="{FF2B5EF4-FFF2-40B4-BE49-F238E27FC236}">
                <a16:creationId xmlns:a16="http://schemas.microsoft.com/office/drawing/2014/main" id="{1E758566-FAE7-1B41-AABE-FDB3CDFB0BC2}"/>
              </a:ext>
            </a:extLst>
          </p:cNvPr>
          <p:cNvSpPr>
            <a:spLocks noGrp="1"/>
          </p:cNvSpPr>
          <p:nvPr>
            <p:ph type="ftr" sz="quarter" idx="10"/>
          </p:nvPr>
        </p:nvSpPr>
        <p:spPr/>
        <p:txBody>
          <a:bodyPr/>
          <a:lstStyle/>
          <a:p>
            <a:fld id="{FF97EF4A-40C6-024D-A945-B03D1BBD02F7}" type="slidenum">
              <a:rPr lang="en-US" smtClean="0"/>
              <a:t>16</a:t>
            </a:fld>
            <a:endParaRPr lang="en-US" dirty="0"/>
          </a:p>
        </p:txBody>
      </p:sp>
    </p:spTree>
    <p:extLst>
      <p:ext uri="{BB962C8B-B14F-4D97-AF65-F5344CB8AC3E}">
        <p14:creationId xmlns:p14="http://schemas.microsoft.com/office/powerpoint/2010/main" val="24298642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21BFAD-05B7-0A47-A94E-435FBA27FA8F}"/>
              </a:ext>
            </a:extLst>
          </p:cNvPr>
          <p:cNvSpPr>
            <a:spLocks noGrp="1"/>
          </p:cNvSpPr>
          <p:nvPr>
            <p:ph type="ctrTitle"/>
          </p:nvPr>
        </p:nvSpPr>
        <p:spPr>
          <a:xfrm>
            <a:off x="658368" y="1490663"/>
            <a:ext cx="6638544" cy="490537"/>
          </a:xfrm>
        </p:spPr>
        <p:txBody>
          <a:bodyPr/>
          <a:lstStyle/>
          <a:p>
            <a:r>
              <a:rPr lang="en-US" sz="4400" dirty="0"/>
              <a:t>introduction</a:t>
            </a:r>
          </a:p>
        </p:txBody>
      </p:sp>
      <p:sp>
        <p:nvSpPr>
          <p:cNvPr id="3" name="Subtitle 2">
            <a:extLst>
              <a:ext uri="{FF2B5EF4-FFF2-40B4-BE49-F238E27FC236}">
                <a16:creationId xmlns:a16="http://schemas.microsoft.com/office/drawing/2014/main" id="{AD6360BE-DB2C-E345-84DD-F2B0A7FEE755}"/>
              </a:ext>
            </a:extLst>
          </p:cNvPr>
          <p:cNvSpPr>
            <a:spLocks noGrp="1"/>
          </p:cNvSpPr>
          <p:nvPr>
            <p:ph type="subTitle" idx="1"/>
          </p:nvPr>
        </p:nvSpPr>
        <p:spPr>
          <a:xfrm>
            <a:off x="658368" y="2110154"/>
            <a:ext cx="6638544" cy="4073159"/>
          </a:xfrm>
        </p:spPr>
        <p:txBody>
          <a:bodyPr/>
          <a:lstStyle/>
          <a:p>
            <a:r>
              <a:rPr lang="en-US" sz="1800" dirty="0"/>
              <a:t>Wildfires are one of the primary causes for loss of acres of land in the US. These lead to loss of vegetation of the forests and their inhabitants. Furthermore, release of toxic gases such as carbon monoxide, carbon dioxide and other toxic substances result in physiological as well as psychological health issues.</a:t>
            </a:r>
          </a:p>
        </p:txBody>
      </p:sp>
    </p:spTree>
    <p:extLst>
      <p:ext uri="{BB962C8B-B14F-4D97-AF65-F5344CB8AC3E}">
        <p14:creationId xmlns:p14="http://schemas.microsoft.com/office/powerpoint/2010/main" val="2340156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Video 6">
            <a:extLst>
              <a:ext uri="{FF2B5EF4-FFF2-40B4-BE49-F238E27FC236}">
                <a16:creationId xmlns:a16="http://schemas.microsoft.com/office/drawing/2014/main" id="{8B3435BA-2956-43DE-A562-2E095585FDFC}"/>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284" r="1" b="1"/>
          <a:stretch/>
        </p:blipFill>
        <p:spPr>
          <a:xfrm>
            <a:off x="-3047" y="10"/>
            <a:ext cx="12191999" cy="6857990"/>
          </a:xfrm>
          <a:prstGeom prst="rect">
            <a:avLst/>
          </a:prstGeom>
        </p:spPr>
      </p:pic>
      <p:sp>
        <p:nvSpPr>
          <p:cNvPr id="13" name="Rectangle 12">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ub-topic">
            <a:extLst>
              <a:ext uri="{FF2B5EF4-FFF2-40B4-BE49-F238E27FC236}">
                <a16:creationId xmlns:a16="http://schemas.microsoft.com/office/drawing/2014/main" id="{B0882130-6200-324C-8A79-B506D34288AC}"/>
              </a:ext>
            </a:extLst>
          </p:cNvPr>
          <p:cNvSpPr>
            <a:spLocks noGrp="1"/>
          </p:cNvSpPr>
          <p:nvPr>
            <p:ph type="ctrTitle"/>
          </p:nvPr>
        </p:nvSpPr>
        <p:spPr>
          <a:xfrm>
            <a:off x="1097280" y="325550"/>
            <a:ext cx="10058400" cy="3574778"/>
          </a:xfrm>
          <a:effectLst>
            <a:outerShdw blurRad="50800" dist="38100" dir="2700000" algn="tl" rotWithShape="0">
              <a:prstClr val="black">
                <a:alpha val="40000"/>
              </a:prstClr>
            </a:outerShdw>
          </a:effectLst>
        </p:spPr>
        <p:txBody>
          <a:bodyPr vert="horz" lIns="91440" tIns="45720" rIns="91440" bIns="45720" rtlCol="0" anchor="b">
            <a:normAutofit/>
          </a:bodyPr>
          <a:lstStyle/>
          <a:p>
            <a:pPr algn="ctr">
              <a:lnSpc>
                <a:spcPct val="90000"/>
              </a:lnSpc>
            </a:pPr>
            <a:r>
              <a:rPr lang="en-US" sz="5200">
                <a:solidFill>
                  <a:srgbClr val="FFFFFF"/>
                </a:solidFill>
                <a:latin typeface="+mj-lt"/>
                <a:ea typeface="+mj-ea"/>
                <a:cs typeface="+mj-cs"/>
              </a:rPr>
              <a:t>Wild fires analysis</a:t>
            </a:r>
          </a:p>
        </p:txBody>
      </p:sp>
      <p:sp>
        <p:nvSpPr>
          <p:cNvPr id="5" name="Section Divider Title">
            <a:extLst>
              <a:ext uri="{FF2B5EF4-FFF2-40B4-BE49-F238E27FC236}">
                <a16:creationId xmlns:a16="http://schemas.microsoft.com/office/drawing/2014/main" id="{F57E7746-DDC4-614A-A7D1-B72950AB5208}"/>
              </a:ext>
            </a:extLst>
          </p:cNvPr>
          <p:cNvSpPr>
            <a:spLocks noGrp="1"/>
          </p:cNvSpPr>
          <p:nvPr>
            <p:ph type="subTitle" idx="1"/>
          </p:nvPr>
        </p:nvSpPr>
        <p:spPr>
          <a:xfrm>
            <a:off x="1100051" y="4072043"/>
            <a:ext cx="10058400" cy="1282707"/>
          </a:xfrm>
          <a:effectLst>
            <a:outerShdw blurRad="50800" dist="38100" dir="2700000" algn="tl" rotWithShape="0">
              <a:prstClr val="black">
                <a:alpha val="40000"/>
              </a:prstClr>
            </a:outerShdw>
          </a:effectLst>
        </p:spPr>
        <p:txBody>
          <a:bodyPr vert="horz" lIns="91440" tIns="45720" rIns="91440" bIns="45720" rtlCol="0">
            <a:normAutofit/>
          </a:bodyPr>
          <a:lstStyle/>
          <a:p>
            <a:pPr algn="ctr">
              <a:lnSpc>
                <a:spcPct val="90000"/>
              </a:lnSpc>
              <a:spcBef>
                <a:spcPts val="1000"/>
              </a:spcBef>
            </a:pPr>
            <a:r>
              <a:rPr lang="en-US" sz="1700">
                <a:solidFill>
                  <a:srgbClr val="FFFFFF"/>
                </a:solidFill>
                <a:latin typeface="+mn-lt"/>
                <a:ea typeface="+mn-ea"/>
                <a:cs typeface="+mn-cs"/>
              </a:rPr>
              <a:t>Problem: </a:t>
            </a:r>
            <a:r>
              <a:rPr lang="en-US" sz="1700">
                <a:solidFill>
                  <a:srgbClr val="FFFFFF"/>
                </a:solidFill>
                <a:effectLst/>
                <a:latin typeface="+mn-lt"/>
                <a:ea typeface="+mn-ea"/>
                <a:cs typeface="+mn-cs"/>
              </a:rPr>
              <a:t>Wildfires has been one of the most prominent disasters lately in the US- some of these being natural and the others being man-made.  According to Wikipedia, more than 10.2million acres of land was burned in wildfires in the Western US alone! While this affects the vegetation of the forests and their inhabitants, there are more casualties and concerns.</a:t>
            </a:r>
            <a:r>
              <a:rPr lang="en-US" sz="1700">
                <a:solidFill>
                  <a:srgbClr val="FFFFFF"/>
                </a:solidFill>
                <a:latin typeface="+mn-lt"/>
                <a:ea typeface="+mn-ea"/>
                <a:cs typeface="+mn-cs"/>
              </a:rPr>
              <a:t> So, we thought of </a:t>
            </a:r>
          </a:p>
        </p:txBody>
      </p:sp>
    </p:spTree>
    <p:extLst>
      <p:ext uri="{BB962C8B-B14F-4D97-AF65-F5344CB8AC3E}">
        <p14:creationId xmlns:p14="http://schemas.microsoft.com/office/powerpoint/2010/main" val="5651841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92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7"/>
                                        </p:tgtEl>
                                      </p:cBhvr>
                                    </p:cmd>
                                  </p:childTnLst>
                                </p:cTn>
                              </p:par>
                            </p:childTnLst>
                          </p:cTn>
                        </p:par>
                      </p:childTnLst>
                    </p:cTn>
                  </p:par>
                </p:childTnLst>
              </p:cTn>
              <p:nextCondLst>
                <p:cond evt="onClick" delay="0">
                  <p:tgtEl>
                    <p:spTgt spid="7"/>
                  </p:tgtEl>
                </p:cond>
              </p:nextCondLst>
            </p:seq>
            <p:video>
              <p:cMediaNode mute="1">
                <p:cTn id="12" repeatCount="indefinite" fill="hold" display="0">
                  <p:stCondLst>
                    <p:cond delay="indefinite"/>
                  </p:stCondLst>
                </p:cTn>
                <p:tgtEl>
                  <p:spTgt spid="7"/>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6EFFE0B3-6566-3F48-9291-A6A8E30E2D62}"/>
              </a:ext>
            </a:extLst>
          </p:cNvPr>
          <p:cNvSpPr>
            <a:spLocks noGrp="1"/>
          </p:cNvSpPr>
          <p:nvPr>
            <p:ph type="title"/>
          </p:nvPr>
        </p:nvSpPr>
        <p:spPr>
          <a:xfrm>
            <a:off x="4965430" y="629266"/>
            <a:ext cx="6586491" cy="1676603"/>
          </a:xfrm>
        </p:spPr>
        <p:txBody>
          <a:bodyPr>
            <a:normAutofit/>
          </a:bodyPr>
          <a:lstStyle/>
          <a:p>
            <a:r>
              <a:rPr lang="en-US" sz="5400"/>
              <a:t>Goal:</a:t>
            </a:r>
          </a:p>
        </p:txBody>
      </p:sp>
      <p:pic>
        <p:nvPicPr>
          <p:cNvPr id="19" name="Picture 18">
            <a:extLst>
              <a:ext uri="{FF2B5EF4-FFF2-40B4-BE49-F238E27FC236}">
                <a16:creationId xmlns:a16="http://schemas.microsoft.com/office/drawing/2014/main" id="{256A06DB-7C8C-491B-86F8-DF3C3B5F32EE}"/>
              </a:ext>
            </a:extLst>
          </p:cNvPr>
          <p:cNvPicPr>
            <a:picLocks noChangeAspect="1"/>
          </p:cNvPicPr>
          <p:nvPr/>
        </p:nvPicPr>
        <p:blipFill rotWithShape="1">
          <a:blip r:embed="rId2"/>
          <a:srcRect l="24060" r="30821" b="-1"/>
          <a:stretch/>
        </p:blipFill>
        <p:spPr>
          <a:xfrm>
            <a:off x="20" y="10"/>
            <a:ext cx="4635571" cy="6857990"/>
          </a:xfrm>
          <a:prstGeom prst="rect">
            <a:avLst/>
          </a:prstGeom>
          <a:effectLst/>
        </p:spPr>
      </p:pic>
      <p:sp>
        <p:nvSpPr>
          <p:cNvPr id="16" name="Slide Number">
            <a:extLst>
              <a:ext uri="{FF2B5EF4-FFF2-40B4-BE49-F238E27FC236}">
                <a16:creationId xmlns:a16="http://schemas.microsoft.com/office/drawing/2014/main" id="{4603F0F3-CF76-774D-86D8-DB88B362524A}"/>
              </a:ext>
            </a:extLst>
          </p:cNvPr>
          <p:cNvSpPr>
            <a:spLocks noGrp="1"/>
          </p:cNvSpPr>
          <p:nvPr>
            <p:ph type="ftr" sz="quarter" idx="10"/>
          </p:nvPr>
        </p:nvSpPr>
        <p:spPr>
          <a:xfrm>
            <a:off x="4965430" y="6356350"/>
            <a:ext cx="4139134" cy="365125"/>
          </a:xfrm>
        </p:spPr>
        <p:txBody>
          <a:bodyPr>
            <a:normAutofit/>
          </a:bodyPr>
          <a:lstStyle/>
          <a:p>
            <a:pPr algn="l">
              <a:spcAft>
                <a:spcPts val="600"/>
              </a:spcAft>
            </a:pPr>
            <a:fld id="{2E1B3BED-EDDA-2E42-813F-F157009AF3C2}" type="slidenum">
              <a:rPr lang="en-US" smtClean="0"/>
              <a:pPr algn="l">
                <a:spcAft>
                  <a:spcPts val="600"/>
                </a:spcAft>
              </a:pPr>
              <a:t>4</a:t>
            </a:fld>
            <a:endParaRPr lang="en-US"/>
          </a:p>
        </p:txBody>
      </p:sp>
      <p:graphicFrame>
        <p:nvGraphicFramePr>
          <p:cNvPr id="18" name="Slide Text">
            <a:extLst>
              <a:ext uri="{FF2B5EF4-FFF2-40B4-BE49-F238E27FC236}">
                <a16:creationId xmlns:a16="http://schemas.microsoft.com/office/drawing/2014/main" id="{F41DD8C5-4F37-405D-B7FA-B6D8BE934430}"/>
              </a:ext>
            </a:extLst>
          </p:cNvPr>
          <p:cNvGraphicFramePr>
            <a:graphicFrameLocks noGrp="1"/>
          </p:cNvGraphicFramePr>
          <p:nvPr>
            <p:ph idx="1"/>
            <p:extLst>
              <p:ext uri="{D42A27DB-BD31-4B8C-83A1-F6EECF244321}">
                <p14:modId xmlns:p14="http://schemas.microsoft.com/office/powerpoint/2010/main" val="3695233910"/>
              </p:ext>
            </p:extLst>
          </p:nvPr>
        </p:nvGraphicFramePr>
        <p:xfrm>
          <a:off x="4965431" y="2438400"/>
          <a:ext cx="6586489" cy="378541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168065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93BEC0A6-A5CE-914E-9A9E-BB0E40137093}"/>
              </a:ext>
            </a:extLst>
          </p:cNvPr>
          <p:cNvSpPr>
            <a:spLocks noGrp="1"/>
          </p:cNvSpPr>
          <p:nvPr>
            <p:ph type="title"/>
          </p:nvPr>
        </p:nvSpPr>
        <p:spPr>
          <a:xfrm>
            <a:off x="566928" y="1256158"/>
            <a:ext cx="10515600" cy="590931"/>
          </a:xfrm>
        </p:spPr>
        <p:txBody>
          <a:bodyPr/>
          <a:lstStyle/>
          <a:p>
            <a:r>
              <a:rPr lang="en-US" dirty="0"/>
              <a:t>Dataset</a:t>
            </a:r>
          </a:p>
        </p:txBody>
      </p:sp>
      <p:sp>
        <p:nvSpPr>
          <p:cNvPr id="3" name="Side Text - Column 1">
            <a:extLst>
              <a:ext uri="{FF2B5EF4-FFF2-40B4-BE49-F238E27FC236}">
                <a16:creationId xmlns:a16="http://schemas.microsoft.com/office/drawing/2014/main" id="{38025F87-E395-E545-BB3A-BF62703CCBBB}"/>
              </a:ext>
            </a:extLst>
          </p:cNvPr>
          <p:cNvSpPr>
            <a:spLocks noGrp="1"/>
          </p:cNvSpPr>
          <p:nvPr>
            <p:ph sz="half" idx="1"/>
          </p:nvPr>
        </p:nvSpPr>
        <p:spPr>
          <a:xfrm>
            <a:off x="566928" y="2185416"/>
            <a:ext cx="11259312" cy="4062984"/>
          </a:xfrm>
        </p:spPr>
        <p:txBody>
          <a:bodyPr/>
          <a:lstStyle/>
          <a:p>
            <a:pPr marL="0" indent="0">
              <a:buNone/>
            </a:pPr>
            <a:r>
              <a:rPr lang="en-US" dirty="0"/>
              <a:t>	For this, we found a spatial database of wildfire from 1990 – 2015, where in the data was acquired from Federal, State and Local fire organizations. The dataset is readily available in Kaggle website. Dataset contains 1.8million observations and 39 variables. Each column is an attribute that describes fire size, longitudes and latitudes of the location of the fire, date and time of the occurrence, causes of wildfires, etc. Data </a:t>
            </a:r>
            <a:r>
              <a:rPr lang="en-US" b="0" i="0" dirty="0">
                <a:effectLst/>
              </a:rPr>
              <a:t>Reference:  </a:t>
            </a:r>
            <a:r>
              <a:rPr lang="en-US" b="0" i="0" dirty="0">
                <a:effectLst/>
                <a:hlinkClick r:id="rId2"/>
              </a:rPr>
              <a:t>https://www.kaggle.com/rtatman/188-million-us-wildfires</a:t>
            </a:r>
            <a:endParaRPr lang="en-US" b="0" i="0" dirty="0">
              <a:effectLst/>
            </a:endParaRPr>
          </a:p>
          <a:p>
            <a:pPr marL="0" indent="0">
              <a:buNone/>
            </a:pPr>
            <a:endParaRPr lang="en-US" dirty="0"/>
          </a:p>
          <a:p>
            <a:pPr marL="0" indent="0">
              <a:buNone/>
            </a:pPr>
            <a:endParaRPr lang="en-US" dirty="0"/>
          </a:p>
        </p:txBody>
      </p:sp>
      <p:sp>
        <p:nvSpPr>
          <p:cNvPr id="15" name="Slide Number">
            <a:extLst>
              <a:ext uri="{FF2B5EF4-FFF2-40B4-BE49-F238E27FC236}">
                <a16:creationId xmlns:a16="http://schemas.microsoft.com/office/drawing/2014/main" id="{A6790C53-F8BB-DF4A-8361-919F8B7F69D9}"/>
              </a:ext>
            </a:extLst>
          </p:cNvPr>
          <p:cNvSpPr>
            <a:spLocks noGrp="1"/>
          </p:cNvSpPr>
          <p:nvPr>
            <p:ph type="ftr" sz="quarter" idx="10"/>
          </p:nvPr>
        </p:nvSpPr>
        <p:spPr/>
        <p:txBody>
          <a:bodyPr/>
          <a:lstStyle/>
          <a:p>
            <a:fld id="{7FF4D5E0-956F-9742-9135-6CCBA6AE77D9}" type="slidenum">
              <a:rPr lang="en-US" smtClean="0"/>
              <a:t>5</a:t>
            </a:fld>
            <a:endParaRPr lang="en-US" dirty="0"/>
          </a:p>
        </p:txBody>
      </p:sp>
    </p:spTree>
    <p:extLst>
      <p:ext uri="{BB962C8B-B14F-4D97-AF65-F5344CB8AC3E}">
        <p14:creationId xmlns:p14="http://schemas.microsoft.com/office/powerpoint/2010/main" val="28739664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80DF40B2-80F7-4E71-B46C-284163F365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838199" y="548464"/>
            <a:ext cx="3807187" cy="2228074"/>
          </a:xfrm>
        </p:spPr>
        <p:txBody>
          <a:bodyPr>
            <a:normAutofit/>
          </a:bodyPr>
          <a:lstStyle/>
          <a:p>
            <a:r>
              <a:rPr lang="en-US" sz="3700"/>
              <a:t>Implementation</a:t>
            </a:r>
          </a:p>
        </p:txBody>
      </p:sp>
      <p:sp>
        <p:nvSpPr>
          <p:cNvPr id="3" name="Slide Text">
            <a:extLst>
              <a:ext uri="{FF2B5EF4-FFF2-40B4-BE49-F238E27FC236}">
                <a16:creationId xmlns:a16="http://schemas.microsoft.com/office/drawing/2014/main" id="{38F3A7AD-BFCA-B14B-8363-A4C1A4B746A2}"/>
              </a:ext>
            </a:extLst>
          </p:cNvPr>
          <p:cNvSpPr>
            <a:spLocks noGrp="1"/>
          </p:cNvSpPr>
          <p:nvPr>
            <p:ph idx="1"/>
          </p:nvPr>
        </p:nvSpPr>
        <p:spPr>
          <a:xfrm>
            <a:off x="838201" y="2962279"/>
            <a:ext cx="3799425" cy="3143241"/>
          </a:xfrm>
        </p:spPr>
        <p:txBody>
          <a:bodyPr>
            <a:normAutofit/>
          </a:bodyPr>
          <a:lstStyle/>
          <a:p>
            <a:pPr>
              <a:lnSpc>
                <a:spcPct val="120000"/>
              </a:lnSpc>
            </a:pPr>
            <a:r>
              <a:rPr lang="en-US" sz="2000"/>
              <a:t>EDA</a:t>
            </a:r>
          </a:p>
          <a:p>
            <a:pPr>
              <a:lnSpc>
                <a:spcPct val="120000"/>
              </a:lnSpc>
            </a:pPr>
            <a:r>
              <a:rPr lang="en-US" sz="2000"/>
              <a:t>Regression methods – Random Forest and Logistic Regression</a:t>
            </a:r>
          </a:p>
          <a:p>
            <a:pPr>
              <a:lnSpc>
                <a:spcPct val="120000"/>
              </a:lnSpc>
            </a:pPr>
            <a:r>
              <a:rPr lang="en-US" sz="2000"/>
              <a:t>Visualization</a:t>
            </a:r>
          </a:p>
          <a:p>
            <a:pPr lvl="1">
              <a:lnSpc>
                <a:spcPct val="120000"/>
              </a:lnSpc>
            </a:pPr>
            <a:r>
              <a:rPr lang="en-US" sz="2000"/>
              <a:t>Matplotlib</a:t>
            </a:r>
          </a:p>
          <a:p>
            <a:pPr lvl="1">
              <a:lnSpc>
                <a:spcPct val="120000"/>
              </a:lnSpc>
            </a:pPr>
            <a:r>
              <a:rPr lang="en-US" sz="2000"/>
              <a:t>Geopandas</a:t>
            </a:r>
          </a:p>
          <a:p>
            <a:pPr>
              <a:lnSpc>
                <a:spcPct val="120000"/>
              </a:lnSpc>
            </a:pPr>
            <a:endParaRPr lang="en-US" sz="2000"/>
          </a:p>
          <a:p>
            <a:pPr>
              <a:lnSpc>
                <a:spcPct val="120000"/>
              </a:lnSpc>
            </a:pPr>
            <a:endParaRPr lang="en-US" sz="2000"/>
          </a:p>
        </p:txBody>
      </p:sp>
      <p:pic>
        <p:nvPicPr>
          <p:cNvPr id="10" name="Picture 9" descr="Vibrant green forest">
            <a:extLst>
              <a:ext uri="{FF2B5EF4-FFF2-40B4-BE49-F238E27FC236}">
                <a16:creationId xmlns:a16="http://schemas.microsoft.com/office/drawing/2014/main" id="{48D24B75-8C29-4B39-8744-EEB5216C7C5C}"/>
              </a:ext>
            </a:extLst>
          </p:cNvPr>
          <p:cNvPicPr>
            <a:picLocks noChangeAspect="1"/>
          </p:cNvPicPr>
          <p:nvPr/>
        </p:nvPicPr>
        <p:blipFill rotWithShape="1">
          <a:blip r:embed="rId2"/>
          <a:srcRect l="12548" r="17551" b="-1"/>
          <a:stretch/>
        </p:blipFill>
        <p:spPr>
          <a:xfrm>
            <a:off x="5010386" y="10"/>
            <a:ext cx="7181613" cy="6857990"/>
          </a:xfrm>
          <a:prstGeom prst="rect">
            <a:avLst/>
          </a:prstGeom>
          <a:effectLst/>
        </p:spPr>
      </p:pic>
      <p:sp>
        <p:nvSpPr>
          <p:cNvPr id="8" name="Slide Number">
            <a:extLst>
              <a:ext uri="{FF2B5EF4-FFF2-40B4-BE49-F238E27FC236}">
                <a16:creationId xmlns:a16="http://schemas.microsoft.com/office/drawing/2014/main" id="{1E758566-FAE7-1B41-AABE-FDB3CDFB0BC2}"/>
              </a:ext>
            </a:extLst>
          </p:cNvPr>
          <p:cNvSpPr>
            <a:spLocks noGrp="1"/>
          </p:cNvSpPr>
          <p:nvPr>
            <p:ph type="ftr" sz="quarter" idx="10"/>
          </p:nvPr>
        </p:nvSpPr>
        <p:spPr>
          <a:xfrm>
            <a:off x="5183124" y="6356350"/>
            <a:ext cx="4824452" cy="365125"/>
          </a:xfrm>
        </p:spPr>
        <p:txBody>
          <a:bodyPr>
            <a:normAutofit/>
          </a:bodyPr>
          <a:lstStyle/>
          <a:p>
            <a:pPr algn="l">
              <a:spcAft>
                <a:spcPts val="600"/>
              </a:spcAft>
            </a:pPr>
            <a:fld id="{FF97EF4A-40C6-024D-A945-B03D1BBD02F7}" type="slidenum">
              <a:rPr lang="en-US">
                <a:solidFill>
                  <a:srgbClr val="FFFFFF"/>
                </a:solidFill>
              </a:rPr>
              <a:pPr algn="l">
                <a:spcAft>
                  <a:spcPts val="600"/>
                </a:spcAft>
              </a:pPr>
              <a:t>6</a:t>
            </a:fld>
            <a:endParaRPr lang="en-US">
              <a:solidFill>
                <a:srgbClr val="FFFFFF"/>
              </a:solidFill>
            </a:endParaRPr>
          </a:p>
        </p:txBody>
      </p:sp>
    </p:spTree>
    <p:extLst>
      <p:ext uri="{BB962C8B-B14F-4D97-AF65-F5344CB8AC3E}">
        <p14:creationId xmlns:p14="http://schemas.microsoft.com/office/powerpoint/2010/main" val="33976775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AD6A46-14E9-F446-A789-17EEE495795D}"/>
              </a:ext>
            </a:extLst>
          </p:cNvPr>
          <p:cNvSpPr>
            <a:spLocks noGrp="1"/>
          </p:cNvSpPr>
          <p:nvPr>
            <p:ph type="title"/>
          </p:nvPr>
        </p:nvSpPr>
        <p:spPr/>
        <p:txBody>
          <a:bodyPr/>
          <a:lstStyle/>
          <a:p>
            <a:r>
              <a:rPr lang="en-US" dirty="0"/>
              <a:t>Exploratory Data Analysis</a:t>
            </a:r>
          </a:p>
        </p:txBody>
      </p:sp>
      <p:sp>
        <p:nvSpPr>
          <p:cNvPr id="4" name="Footer Placeholder 3">
            <a:extLst>
              <a:ext uri="{FF2B5EF4-FFF2-40B4-BE49-F238E27FC236}">
                <a16:creationId xmlns:a16="http://schemas.microsoft.com/office/drawing/2014/main" id="{2CFF6869-3B6D-EE4F-A278-123457806312}"/>
              </a:ext>
            </a:extLst>
          </p:cNvPr>
          <p:cNvSpPr>
            <a:spLocks noGrp="1"/>
          </p:cNvSpPr>
          <p:nvPr>
            <p:ph type="ftr" sz="quarter" idx="10"/>
          </p:nvPr>
        </p:nvSpPr>
        <p:spPr/>
        <p:txBody>
          <a:bodyPr/>
          <a:lstStyle/>
          <a:p>
            <a:fld id="{EB53C135-CEC6-A548-8917-8F7FEB82358B}" type="slidenum">
              <a:rPr lang="en-US" smtClean="0"/>
              <a:pPr/>
              <a:t>7</a:t>
            </a:fld>
            <a:endParaRPr lang="en-US" dirty="0"/>
          </a:p>
        </p:txBody>
      </p:sp>
      <p:pic>
        <p:nvPicPr>
          <p:cNvPr id="5" name="Content Placeholder 4">
            <a:extLst>
              <a:ext uri="{FF2B5EF4-FFF2-40B4-BE49-F238E27FC236}">
                <a16:creationId xmlns:a16="http://schemas.microsoft.com/office/drawing/2014/main" id="{B1BDBB6C-02C6-214B-9C78-6C484834609A}"/>
              </a:ext>
            </a:extLst>
          </p:cNvPr>
          <p:cNvPicPr>
            <a:picLocks noGrp="1" noChangeAspect="1"/>
          </p:cNvPicPr>
          <p:nvPr>
            <p:ph idx="1"/>
          </p:nvPr>
        </p:nvPicPr>
        <p:blipFill>
          <a:blip r:embed="rId2"/>
          <a:stretch>
            <a:fillRect/>
          </a:stretch>
        </p:blipFill>
        <p:spPr>
          <a:xfrm>
            <a:off x="755373" y="2556788"/>
            <a:ext cx="5114339" cy="3374768"/>
          </a:xfrm>
          <a:prstGeom prst="rect">
            <a:avLst/>
          </a:prstGeom>
        </p:spPr>
      </p:pic>
    </p:spTree>
    <p:extLst>
      <p:ext uri="{BB962C8B-B14F-4D97-AF65-F5344CB8AC3E}">
        <p14:creationId xmlns:p14="http://schemas.microsoft.com/office/powerpoint/2010/main" val="18333195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5711A0E-A428-4ED1-96CB-33D69FD84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0874" y="2043803"/>
            <a:ext cx="10190252" cy="80683"/>
          </a:xfrm>
          <a:prstGeom prst="rect">
            <a:avLst/>
          </a:prstGeom>
          <a:solidFill>
            <a:schemeClr val="tx1">
              <a:lumMod val="50000"/>
              <a:lumOff val="50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Content Placeholder 4">
            <a:extLst>
              <a:ext uri="{FF2B5EF4-FFF2-40B4-BE49-F238E27FC236}">
                <a16:creationId xmlns:a16="http://schemas.microsoft.com/office/drawing/2014/main" id="{EE20B5EB-2E74-FC4C-B07E-B942DDFF30AA}"/>
              </a:ext>
            </a:extLst>
          </p:cNvPr>
          <p:cNvPicPr>
            <a:picLocks noGrp="1" noChangeAspect="1"/>
          </p:cNvPicPr>
          <p:nvPr>
            <p:ph idx="1"/>
          </p:nvPr>
        </p:nvPicPr>
        <p:blipFill>
          <a:blip r:embed="rId2"/>
          <a:stretch>
            <a:fillRect/>
          </a:stretch>
        </p:blipFill>
        <p:spPr>
          <a:xfrm>
            <a:off x="1116013" y="2384425"/>
            <a:ext cx="4583113" cy="3616325"/>
          </a:xfrm>
          <a:prstGeom prst="rect">
            <a:avLst/>
          </a:prstGeom>
        </p:spPr>
      </p:pic>
      <p:pic>
        <p:nvPicPr>
          <p:cNvPr id="6" name="Picture 5">
            <a:extLst>
              <a:ext uri="{FF2B5EF4-FFF2-40B4-BE49-F238E27FC236}">
                <a16:creationId xmlns:a16="http://schemas.microsoft.com/office/drawing/2014/main" id="{A6FD04E7-D317-464F-834E-9452F247A9A9}"/>
              </a:ext>
            </a:extLst>
          </p:cNvPr>
          <p:cNvPicPr>
            <a:picLocks noChangeAspect="1"/>
          </p:cNvPicPr>
          <p:nvPr/>
        </p:nvPicPr>
        <p:blipFill>
          <a:blip r:embed="rId3"/>
          <a:stretch>
            <a:fillRect/>
          </a:stretch>
        </p:blipFill>
        <p:spPr>
          <a:xfrm>
            <a:off x="5768975" y="2384425"/>
            <a:ext cx="5307013" cy="3616325"/>
          </a:xfrm>
          <a:prstGeom prst="rect">
            <a:avLst/>
          </a:prstGeom>
        </p:spPr>
      </p:pic>
      <p:sp>
        <p:nvSpPr>
          <p:cNvPr id="2" name="Title 1">
            <a:extLst>
              <a:ext uri="{FF2B5EF4-FFF2-40B4-BE49-F238E27FC236}">
                <a16:creationId xmlns:a16="http://schemas.microsoft.com/office/drawing/2014/main" id="{51B45A17-065A-464C-9535-81BEADAC62D1}"/>
              </a:ext>
            </a:extLst>
          </p:cNvPr>
          <p:cNvSpPr>
            <a:spLocks noGrp="1"/>
          </p:cNvSpPr>
          <p:nvPr>
            <p:ph type="title"/>
          </p:nvPr>
        </p:nvSpPr>
        <p:spPr>
          <a:xfrm>
            <a:off x="870204" y="606564"/>
            <a:ext cx="10451592" cy="1325563"/>
          </a:xfrm>
        </p:spPr>
        <p:txBody>
          <a:bodyPr anchor="ctr">
            <a:normAutofit/>
          </a:bodyPr>
          <a:lstStyle/>
          <a:p>
            <a:r>
              <a:rPr lang="en-US" dirty="0"/>
              <a:t>Number of correlation to the day of the week</a:t>
            </a:r>
          </a:p>
        </p:txBody>
      </p:sp>
      <p:sp>
        <p:nvSpPr>
          <p:cNvPr id="4" name="Footer Placeholder 3">
            <a:extLst>
              <a:ext uri="{FF2B5EF4-FFF2-40B4-BE49-F238E27FC236}">
                <a16:creationId xmlns:a16="http://schemas.microsoft.com/office/drawing/2014/main" id="{2E640031-870E-1141-9483-4A82BDBBE906}"/>
              </a:ext>
            </a:extLst>
          </p:cNvPr>
          <p:cNvSpPr>
            <a:spLocks noGrp="1"/>
          </p:cNvSpPr>
          <p:nvPr>
            <p:ph type="ftr" sz="quarter" idx="10"/>
          </p:nvPr>
        </p:nvSpPr>
        <p:spPr>
          <a:xfrm>
            <a:off x="4038600" y="6356350"/>
            <a:ext cx="4114800" cy="365125"/>
          </a:xfrm>
        </p:spPr>
        <p:txBody>
          <a:bodyPr>
            <a:normAutofit/>
          </a:bodyPr>
          <a:lstStyle/>
          <a:p>
            <a:pPr algn="ctr">
              <a:spcAft>
                <a:spcPts val="600"/>
              </a:spcAft>
            </a:pPr>
            <a:fld id="{EB53C135-CEC6-A548-8917-8F7FEB82358B}" type="slidenum">
              <a:rPr lang="en-US" sz="1200">
                <a:solidFill>
                  <a:prstClr val="black">
                    <a:tint val="75000"/>
                  </a:prstClr>
                </a:solidFill>
              </a:rPr>
              <a:pPr algn="ctr">
                <a:spcAft>
                  <a:spcPts val="600"/>
                </a:spcAft>
              </a:pPr>
              <a:t>8</a:t>
            </a:fld>
            <a:endParaRPr lang="en-US" sz="1200">
              <a:solidFill>
                <a:prstClr val="black">
                  <a:tint val="75000"/>
                </a:prstClr>
              </a:solidFill>
            </a:endParaRPr>
          </a:p>
        </p:txBody>
      </p:sp>
    </p:spTree>
    <p:extLst>
      <p:ext uri="{BB962C8B-B14F-4D97-AF65-F5344CB8AC3E}">
        <p14:creationId xmlns:p14="http://schemas.microsoft.com/office/powerpoint/2010/main" val="32431362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0">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2">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Freeform: Shape 18">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4EBFE92E-48DB-0744-B120-BEE0D898F135}"/>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4000" kern="1200">
                <a:solidFill>
                  <a:srgbClr val="FFFFFF"/>
                </a:solidFill>
                <a:latin typeface="+mj-lt"/>
                <a:ea typeface="+mj-ea"/>
                <a:cs typeface="+mj-cs"/>
              </a:rPr>
              <a:t>Wildfire analysis of the Western USA</a:t>
            </a:r>
          </a:p>
        </p:txBody>
      </p:sp>
      <p:sp>
        <p:nvSpPr>
          <p:cNvPr id="4" name="Footer Placeholder 3">
            <a:extLst>
              <a:ext uri="{FF2B5EF4-FFF2-40B4-BE49-F238E27FC236}">
                <a16:creationId xmlns:a16="http://schemas.microsoft.com/office/drawing/2014/main" id="{16D2BCBE-0004-AF4D-8FF8-520805BAEDE1}"/>
              </a:ext>
            </a:extLst>
          </p:cNvPr>
          <p:cNvSpPr>
            <a:spLocks noGrp="1"/>
          </p:cNvSpPr>
          <p:nvPr>
            <p:ph type="ftr" sz="quarter" idx="10"/>
          </p:nvPr>
        </p:nvSpPr>
        <p:spPr>
          <a:xfrm rot="5400000">
            <a:off x="-1828800" y="2002536"/>
            <a:ext cx="4114800" cy="365760"/>
          </a:xfrm>
        </p:spPr>
        <p:txBody>
          <a:bodyPr vert="horz" lIns="91440" tIns="45720" rIns="91440" bIns="45720" rtlCol="0" anchor="ctr">
            <a:normAutofit/>
          </a:bodyPr>
          <a:lstStyle/>
          <a:p>
            <a:pPr algn="l">
              <a:spcAft>
                <a:spcPts val="600"/>
              </a:spcAft>
            </a:pPr>
            <a:fld id="{EB53C135-CEC6-A548-8917-8F7FEB82358B}" type="slidenum">
              <a:rPr lang="en-US" sz="1100" kern="1200">
                <a:solidFill>
                  <a:srgbClr val="FFFFFF"/>
                </a:solidFill>
                <a:latin typeface="+mn-lt"/>
                <a:ea typeface="+mn-ea"/>
                <a:cs typeface="+mn-cs"/>
              </a:rPr>
              <a:pPr algn="l">
                <a:spcAft>
                  <a:spcPts val="600"/>
                </a:spcAft>
              </a:pPr>
              <a:t>9</a:t>
            </a:fld>
            <a:endParaRPr lang="en-US" sz="1100" kern="1200">
              <a:solidFill>
                <a:srgbClr val="FFFFFF"/>
              </a:solidFill>
              <a:latin typeface="+mn-lt"/>
              <a:ea typeface="+mn-ea"/>
              <a:cs typeface="+mn-cs"/>
            </a:endParaRPr>
          </a:p>
        </p:txBody>
      </p:sp>
      <p:pic>
        <p:nvPicPr>
          <p:cNvPr id="6" name="Content Placeholder 5" descr="Chart, histogram&#10;&#10;Description automatically generated">
            <a:extLst>
              <a:ext uri="{FF2B5EF4-FFF2-40B4-BE49-F238E27FC236}">
                <a16:creationId xmlns:a16="http://schemas.microsoft.com/office/drawing/2014/main" id="{505343DF-4081-474D-8C41-B89AEB30F328}"/>
              </a:ext>
            </a:extLst>
          </p:cNvPr>
          <p:cNvPicPr>
            <a:picLocks noGrp="1" noChangeAspect="1"/>
          </p:cNvPicPr>
          <p:nvPr>
            <p:ph idx="1"/>
          </p:nvPr>
        </p:nvPicPr>
        <p:blipFill>
          <a:blip r:embed="rId2"/>
          <a:stretch>
            <a:fillRect/>
          </a:stretch>
        </p:blipFill>
        <p:spPr>
          <a:xfrm>
            <a:off x="4812093" y="467208"/>
            <a:ext cx="6606417" cy="5923584"/>
          </a:xfrm>
          <a:prstGeom prst="rect">
            <a:avLst/>
          </a:prstGeom>
        </p:spPr>
      </p:pic>
    </p:spTree>
    <p:extLst>
      <p:ext uri="{BB962C8B-B14F-4D97-AF65-F5344CB8AC3E}">
        <p14:creationId xmlns:p14="http://schemas.microsoft.com/office/powerpoint/2010/main" val="2233844029"/>
      </p:ext>
    </p:extLst>
  </p:cSld>
  <p:clrMapOvr>
    <a:masterClrMapping/>
  </p:clrMapOvr>
</p:sld>
</file>

<file path=ppt/theme/theme1.xml><?xml version="1.0" encoding="utf-8"?>
<a:theme xmlns:a="http://schemas.openxmlformats.org/drawingml/2006/main" name="Office Theme">
  <a:themeElements>
    <a:clrScheme name="UB Brand Colors">
      <a:dk1>
        <a:srgbClr val="666666"/>
      </a:dk1>
      <a:lt1>
        <a:srgbClr val="FFFFFF"/>
      </a:lt1>
      <a:dk2>
        <a:srgbClr val="005BBB"/>
      </a:dk2>
      <a:lt2>
        <a:srgbClr val="FFFFFF"/>
      </a:lt2>
      <a:accent1>
        <a:srgbClr val="005BBB"/>
      </a:accent1>
      <a:accent2>
        <a:srgbClr val="41B6E6"/>
      </a:accent2>
      <a:accent3>
        <a:srgbClr val="E56D54"/>
      </a:accent3>
      <a:accent4>
        <a:srgbClr val="666666"/>
      </a:accent4>
      <a:accent5>
        <a:srgbClr val="007681"/>
      </a:accent5>
      <a:accent6>
        <a:srgbClr val="003E51"/>
      </a:accent6>
      <a:hlink>
        <a:srgbClr val="005BBB"/>
      </a:hlink>
      <a:folHlink>
        <a:srgbClr val="D86A4E"/>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1089</TotalTime>
  <Words>510</Words>
  <Application>Microsoft Macintosh PowerPoint</Application>
  <PresentationFormat>Widescreen</PresentationFormat>
  <Paragraphs>53</Paragraphs>
  <Slides>16</Slides>
  <Notes>1</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Arial</vt:lpstr>
      <vt:lpstr>Arial Regular</vt:lpstr>
      <vt:lpstr>Calibri</vt:lpstr>
      <vt:lpstr>Georgia</vt:lpstr>
      <vt:lpstr>System Font Regular</vt:lpstr>
      <vt:lpstr>Office Theme</vt:lpstr>
      <vt:lpstr>EAS508-Presentation-1</vt:lpstr>
      <vt:lpstr>introduction</vt:lpstr>
      <vt:lpstr>Wild fires analysis</vt:lpstr>
      <vt:lpstr>Goal:</vt:lpstr>
      <vt:lpstr>Dataset</vt:lpstr>
      <vt:lpstr>Implementation</vt:lpstr>
      <vt:lpstr>Exploratory Data Analysis</vt:lpstr>
      <vt:lpstr>Number of correlation to the day of the week</vt:lpstr>
      <vt:lpstr>Wildfire analysis of the Western USA</vt:lpstr>
      <vt:lpstr>Causes of fires in CA,OR,NV,WA</vt:lpstr>
      <vt:lpstr>Wild fires Picture of Western USA</vt:lpstr>
      <vt:lpstr>Correlation Plot</vt:lpstr>
      <vt:lpstr>Challenges Faced in Project:</vt:lpstr>
      <vt:lpstr>Conclusion:</vt:lpstr>
      <vt:lpstr>Future Scope</vt:lpstr>
      <vt:lpstr>Thank You</vt:lpstr>
    </vt:vector>
  </TitlesOfParts>
  <Manager/>
  <Company>University at Buffalo</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UB PowerPoint Presentation</dc:title>
  <dc:subject/>
  <dc:creator>Division of University Communications</dc:creator>
  <cp:keywords/>
  <dc:description/>
  <cp:lastModifiedBy>Charan Kumar Sunkara</cp:lastModifiedBy>
  <cp:revision>105</cp:revision>
  <dcterms:created xsi:type="dcterms:W3CDTF">2019-04-04T19:20:28Z</dcterms:created>
  <dcterms:modified xsi:type="dcterms:W3CDTF">2021-12-17T23:39:54Z</dcterms:modified>
  <cp:category/>
</cp:coreProperties>
</file>